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mysql.com/doc/mysql-getting-started/en/#mysql-getting-started-connect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https://dev.mysql.com/doc/mysql-getting-started/en/#mysql-getting-started-connecting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Cat intro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Winner’s player_fk property refers to the player ID inside of the player table, and game_fk relates to the Game table’s ID_game property. What does fk stand for? Foreign key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Median salary for a position athat requires sql knowledge is 81,632$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wnloads/mysq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.mysql.com/doc/refman/5.6/en/osx-installation-pkg.html" TargetMode="External"/><Relationship Id="rId4" Type="http://schemas.openxmlformats.org/officeDocument/2006/relationships/hyperlink" Target="https://dev.mysql.com/downloads/mysq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Structured Query Language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Pronounced “sequel” or “SQL”, we don’t care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Uses		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intergrate with: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C#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C++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Popular in Model-View-Presenter/Model-View-Controller Applications in conjuction with AJAX+JavaScript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Database Management System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75" y="1200150"/>
            <a:ext cx="6296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and Typing		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</a:t>
            </a:r>
            <a:r>
              <a:rPr lang="en"/>
              <a:t>(signed or unsigned)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TINYINT (Signed or unsigned) (-128 to 127 / 0 to 255)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SMALLINT (signed or unsigned) (-32768 to 32767 / 0-65535)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MEDIUMINT (Signed or Unsigned)(-8388608 to 8388607 / 0 to 16777215)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BIGINT (Signed or unsigned) (pretty dang big)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FLOAT (M,D) M = Display Length, D = number of decimals (default is 10,2)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DOUBLE (M,D)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DECIMAL (M,D)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Types! (keep your Caps lock on)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DATETIME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TIMESTAMP</a:t>
            </a:r>
            <a:br>
              <a:rPr lang="en"/>
            </a:b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YEAR(M)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CHAR(M)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VARCHAR(M)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BLOB OR TEXT (Binary large Objects) (TINY/MED/LONG sizes)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View Commands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USE </a:t>
            </a:r>
            <a:r>
              <a:rPr lang="en"/>
              <a:t>&lt;database name&gt;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Selects database to work within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SHOW </a:t>
            </a:r>
            <a:r>
              <a:rPr lang="en"/>
              <a:t>DATABASES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Lists databases available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SHOW </a:t>
            </a:r>
            <a:r>
              <a:rPr lang="en"/>
              <a:t>TABLES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Shows tables in the current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SHOW </a:t>
            </a:r>
            <a:r>
              <a:rPr lang="en"/>
              <a:t>COLUMNS FROM </a:t>
            </a:r>
            <a:r>
              <a:rPr lang="en" sz="1700"/>
              <a:t>&lt;tablename&gt;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n" sz="1700"/>
              <a:t>Ex: SHOW COLUMNS FROM STUDENTS would probably return “Name, ID, GPA”)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and Using Databases/Tables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CREATE DATABASE &lt;Name&gt;;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check to see if it exists already by saying “IF NOT EXISTS” as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DROP DATABASE &lt;Name&gt;;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Deletes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&lt;name&gt;;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Selects database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TABLE &lt;Name&gt; (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&lt;Name 1&gt; &lt;Type&gt;( Options…..)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&lt;Name 2&gt;&lt;Type&gt;(Options…..)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 &lt;tablename&gt;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and Using Databases/Tables Cont.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ALTER TABLE&lt;name&gt;...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&lt;VariableName&gt;&lt;VariableType&gt;....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AFTER&lt;element in table&gt;;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INSERT INTO &lt;tablename&gt;...</a:t>
            </a:r>
            <a:br>
              <a:rPr lang="en"/>
            </a:br>
            <a:r>
              <a:rPr lang="en"/>
              <a:t>(&lt;VarName&gt;,&lt;VarName2&gt;,&lt;VarName3&gt;...)</a:t>
            </a:r>
            <a:br>
              <a:rPr lang="en"/>
            </a:br>
            <a:r>
              <a:rPr lang="en"/>
              <a:t>VALUES</a:t>
            </a:r>
            <a:br>
              <a:rPr lang="en"/>
            </a:br>
            <a:r>
              <a:rPr lang="en"/>
              <a:t>(&lt;Value1&gt;,&lt;Value2&gt;,&lt;Value3&gt;...);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Missing Values are </a:t>
            </a:r>
            <a:r>
              <a:rPr lang="en"/>
              <a:t>defaulted</a:t>
            </a:r>
            <a:r>
              <a:rPr lang="en"/>
              <a:t> to null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Useful Commands	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SELECT &lt;What?&gt; FROM &lt;Location&gt; WHERE &lt;Conditional?&gt;;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FROM &lt;Location&gt; WHERE &lt;Conditional?&gt;;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&lt;Location&gt; SET &lt;Field&gt; WHERE &lt;Field&gt; = “Condition”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ORDER BY &lt;Attribute&gt; Follows a select command.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* From &lt;Location&gt; WHERE &lt;Field&gt; LIKE &lt;Pattern or REGEX&gt;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COUNT(*) FROM &lt;Location&gt;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595425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to talk about cats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SQL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Dr. Edgar F. Codd was an IBM researcher in 1969 who defined “relational database model” which was the foundation for creating SQL.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 coined the idea of a database having a common piece of information (a “key”) associated with data. Ex: relating your username and 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IBM worked on a database management language after this for a few years, originally called “SEQUEL” (Structured english query language, obviously changed in the future)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IBM began testing SQL in 1978, and developed commercial products (SQL/DS in 1981, DB2 in 1983)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Exercises/Cheatsheet of commands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query to print out the first and last day of the month in datetime format 3 months ago.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http://cse.unl.edu/~sscott/ShowFiles/SQL/CheatSheet/SQLCheatSheet.html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For “hacking”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websites that use SQL Databases for </a:t>
            </a:r>
            <a:r>
              <a:rPr lang="en"/>
              <a:t>information</a:t>
            </a:r>
            <a:r>
              <a:rPr lang="en"/>
              <a:t> storage are vulnerable if user inputs aren’t handled. Hypothetically, if a website isn’t protected, it’s vulnerable to “SQL Injection”.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Through a login screen, you could use a long string of code to either delete all the user accounts or </a:t>
            </a:r>
            <a:r>
              <a:rPr lang="en"/>
              <a:t>retrieve</a:t>
            </a:r>
            <a:r>
              <a:rPr lang="en"/>
              <a:t> their information.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Relational Databases(SQL) vs Non-Relational(NoSQL)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Data collection is moving further than traditional numbers</a:t>
            </a:r>
            <a:r>
              <a:rPr lang="en"/>
              <a:t>. Data types could be tweets, videos, podcasts, etc. These can slow development immensely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Scaling is difficult in a relational database.</a:t>
            </a:r>
            <a:r>
              <a:rPr lang="en"/>
              <a:t> As your dataset includes languages and becomes accessible in different countries, it can become costly.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Handles (some) complicated querying better. </a:t>
            </a:r>
            <a:r>
              <a:rPr lang="en"/>
              <a:t>Things such as transacitons and routine analysis work reliably well inside of SQL</a:t>
            </a: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Non-Relational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Can incorporate any style of data and can adjust to changing data types.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Can adjust to the size of the audience and span of data.</a:t>
            </a:r>
            <a:r>
              <a:rPr lang="en"/>
              <a:t> This is due to scaling being automatic with the nonrelation model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Things must be done manually.</a:t>
            </a:r>
            <a:r>
              <a:rPr lang="en"/>
              <a:t> This includes joining data and doing things like operating transactions. 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Not at risk of SQL injection attacks.</a:t>
            </a:r>
            <a:r>
              <a:rPr lang="en"/>
              <a:t> This is because non-relationals are “schema-less”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get SQL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r>
              <a:rPr lang="en" sz="1400"/>
              <a:t>  Download MSI/DMG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Follow installation wizard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Root password is important! Save it somewhere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Open myworkbench </a:t>
            </a:r>
            <a:r>
              <a:rPr lang="en" sz="1400"/>
              <a:t>→ </a:t>
            </a:r>
            <a:r>
              <a:rPr lang="en" sz="1400"/>
              <a:t> Add new connection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Name &amp; Store in Keychain → Enter Root Password </a:t>
            </a:r>
            <a:r>
              <a:rPr lang="en"/>
              <a:t>→ </a:t>
            </a:r>
            <a:r>
              <a:rPr lang="en"/>
              <a:t> OK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Open Connection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get mySQL on Mac OSX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https://dev.mysql.com/doc/refman/5.6/en/osx-installation-pkg.html</a:t>
            </a:r>
            <a:r>
              <a:rPr lang="en" sz="1400"/>
              <a:t> help for Mac users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https://dev.mysql.com/downloads/mysql/</a:t>
            </a:r>
            <a:r>
              <a:rPr lang="en" sz="1400"/>
              <a:t> Change dropdown to Mac and download .dmg file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WRITE DOWN YOUR ROOT PASSWORD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Update path variable by typing this into terminal: “</a:t>
            </a:r>
            <a:r>
              <a:rPr i="1" lang="en" sz="1400"/>
              <a:t>export PATH=${PATH}:/usr/local/mysql/bin/</a:t>
            </a:r>
            <a:r>
              <a:rPr lang="en" sz="1400"/>
              <a:t>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 to SystemPreferences →  MySQL → Connect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terminal </a:t>
            </a:r>
            <a:r>
              <a:rPr i="1" lang="en"/>
              <a:t>mysql -u root -p </a:t>
            </a:r>
            <a:r>
              <a:rPr lang="en"/>
              <a:t>(Login with root password given on installation)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To change your root password (after doing the above </a:t>
            </a:r>
            <a:r>
              <a:rPr i="1" lang="en" sz="1400"/>
              <a:t>mysql -u root -p </a:t>
            </a:r>
            <a:r>
              <a:rPr lang="en" sz="1400"/>
              <a:t>command) type the following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ALTER USER ‘root’@’localhost’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IDENTIFIED BY ‘newpassword’;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‘newpassword’ will now be your new password.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Server- Where all the databases are held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Database- collection of tables on a server (think of this like a folder)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Table- 2D collection of data in columns and rows (think like a spreadsheet)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Example: Inside the database Weather you would find the table ‘East Coast’ which could have the columns for ‘city’, ‘state’, ‘hightemp’, ‘lowtemp’,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Query- to request information from the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Primary Key- Unique for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Foreign Key- Connects two tables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SQL can create databases and tables on a server and communicate with said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widely implemented database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Literally anything a spreadsheet can do and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SQL Skills are SUPER desirable!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Backend Developer, Database admin, data analyst, and data scientists are all SQL heavy jobs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50,705 jobs were advertised in 2015 that required SQL knowledge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