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29D60A-B3CB-44C9-9F98-B39986725F90}" type="datetimeFigureOut">
              <a:rPr lang="id-ID" smtClean="0"/>
              <a:t>19/06/2012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81BC6B-BB42-4C36-916D-59C4F9B61AC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Demonstrasi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Input PPDB </a:t>
            </a:r>
            <a:r>
              <a:rPr lang="en-US" dirty="0" err="1" smtClean="0"/>
              <a:t>Sidoarjo</a:t>
            </a:r>
            <a:r>
              <a:rPr lang="en-US" dirty="0" smtClean="0"/>
              <a:t> 2012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Sepuluh</a:t>
            </a:r>
            <a:r>
              <a:rPr lang="en-US" dirty="0" smtClean="0"/>
              <a:t> </a:t>
            </a:r>
            <a:r>
              <a:rPr lang="en-US" dirty="0" err="1" smtClean="0"/>
              <a:t>Nopember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Pastikan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,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tekan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“</a:t>
            </a:r>
            <a:r>
              <a:rPr lang="en-US" sz="2400" dirty="0" err="1" smtClean="0"/>
              <a:t>Daftar</a:t>
            </a:r>
            <a:r>
              <a:rPr lang="en-US" sz="2400" dirty="0" smtClean="0"/>
              <a:t>”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 smtClean="0"/>
              <a:t>Peserta</a:t>
            </a:r>
            <a:r>
              <a:rPr lang="en-US" sz="3600" dirty="0" smtClean="0"/>
              <a:t> </a:t>
            </a:r>
            <a:r>
              <a:rPr lang="en-US" sz="3600" dirty="0" smtClean="0"/>
              <a:t>2012/2013 (6)</a:t>
            </a:r>
            <a:endParaRPr lang="id-ID" sz="3600" dirty="0"/>
          </a:p>
        </p:txBody>
      </p:sp>
      <p:pic>
        <p:nvPicPr>
          <p:cNvPr id="5" name="Picture 4" descr="Captur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357430"/>
            <a:ext cx="6425766" cy="4059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meng-konfirmasi</a:t>
            </a:r>
            <a:r>
              <a:rPr lang="en-US" sz="2400" dirty="0" smtClean="0"/>
              <a:t>, </a:t>
            </a:r>
            <a:r>
              <a:rPr lang="en-US" sz="2400" dirty="0" err="1" smtClean="0"/>
              <a:t>pendaftaran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 smtClean="0"/>
              <a:t>Peserta</a:t>
            </a:r>
            <a:r>
              <a:rPr lang="en-US" sz="3600" dirty="0" smtClean="0"/>
              <a:t> </a:t>
            </a:r>
            <a:r>
              <a:rPr lang="en-US" sz="3600" dirty="0" smtClean="0"/>
              <a:t>2012/2013 (7)</a:t>
            </a:r>
            <a:endParaRPr lang="id-ID" sz="3600" dirty="0"/>
          </a:p>
        </p:txBody>
      </p:sp>
      <p:pic>
        <p:nvPicPr>
          <p:cNvPr id="6" name="Picture 5" descr="Captur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357430"/>
            <a:ext cx="4210638" cy="3639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214422"/>
            <a:ext cx="6804370" cy="52149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357298"/>
            <a:ext cx="6715172" cy="50219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Home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757874" cy="4525963"/>
          </a:xfrm>
        </p:spPr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Menu “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2012/2013”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2012/2013</a:t>
            </a:r>
            <a:endParaRPr lang="id-ID" dirty="0"/>
          </a:p>
        </p:txBody>
      </p:sp>
      <p:pic>
        <p:nvPicPr>
          <p:cNvPr id="4" name="Picture 3" descr="Cap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143116"/>
            <a:ext cx="2495899" cy="41725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 smtClean="0"/>
              <a:t>Peserta</a:t>
            </a:r>
            <a:r>
              <a:rPr lang="en-US" sz="3600" dirty="0" smtClean="0"/>
              <a:t> </a:t>
            </a:r>
            <a:r>
              <a:rPr lang="en-US" sz="3600" dirty="0" smtClean="0"/>
              <a:t>2012/2013 (2)</a:t>
            </a:r>
            <a:endParaRPr lang="id-ID" sz="3600" dirty="0"/>
          </a:p>
        </p:txBody>
      </p:sp>
      <p:pic>
        <p:nvPicPr>
          <p:cNvPr id="4" name="Picture 3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43116"/>
            <a:ext cx="8326013" cy="40010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</a:t>
            </a:r>
            <a:r>
              <a:rPr lang="en-US" dirty="0" err="1" smtClean="0"/>
              <a:t>Proses</a:t>
            </a:r>
            <a:r>
              <a:rPr lang="en-US" dirty="0" smtClean="0"/>
              <a:t>”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 smtClean="0"/>
              <a:t>Peserta</a:t>
            </a:r>
            <a:r>
              <a:rPr lang="en-US" sz="3600" dirty="0" smtClean="0"/>
              <a:t> </a:t>
            </a:r>
            <a:r>
              <a:rPr lang="en-US" sz="3600" dirty="0" smtClean="0"/>
              <a:t>2012/2013 (3)</a:t>
            </a:r>
            <a:endParaRPr lang="id-ID" sz="3600" dirty="0"/>
          </a:p>
        </p:txBody>
      </p:sp>
      <p:pic>
        <p:nvPicPr>
          <p:cNvPr id="5" name="Picture 4" descr="Cap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857496"/>
            <a:ext cx="4833969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Pilihan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 smtClean="0"/>
              <a:t>Peserta</a:t>
            </a:r>
            <a:r>
              <a:rPr lang="en-US" sz="3600" dirty="0" smtClean="0"/>
              <a:t> </a:t>
            </a:r>
            <a:r>
              <a:rPr lang="en-US" sz="3600" dirty="0" smtClean="0"/>
              <a:t>2012/2013 (4)</a:t>
            </a:r>
            <a:endParaRPr lang="id-ID" sz="3600" dirty="0"/>
          </a:p>
        </p:txBody>
      </p:sp>
      <p:pic>
        <p:nvPicPr>
          <p:cNvPr id="6" name="Picture 5" descr="Captur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1428736"/>
            <a:ext cx="3781257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Isikan</a:t>
            </a:r>
            <a:r>
              <a:rPr lang="en-US" sz="2400" dirty="0" smtClean="0"/>
              <a:t> No </a:t>
            </a:r>
            <a:r>
              <a:rPr lang="en-US" sz="2400" dirty="0" err="1" smtClean="0"/>
              <a:t>Telepon</a:t>
            </a:r>
            <a:r>
              <a:rPr lang="en-US" sz="2400" dirty="0" smtClean="0"/>
              <a:t> (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),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1,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2 (</a:t>
            </a:r>
            <a:r>
              <a:rPr lang="en-US" sz="2400" dirty="0" err="1" smtClean="0"/>
              <a:t>opsional</a:t>
            </a:r>
            <a:r>
              <a:rPr lang="en-US" sz="2400" dirty="0" smtClean="0"/>
              <a:t>),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tekan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“</a:t>
            </a:r>
            <a:r>
              <a:rPr lang="en-US" sz="2400" dirty="0" err="1" smtClean="0"/>
              <a:t>Simpan</a:t>
            </a:r>
            <a:r>
              <a:rPr lang="en-US" sz="2400" dirty="0" smtClean="0"/>
              <a:t>”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 smtClean="0"/>
              <a:t>Peserta</a:t>
            </a:r>
            <a:r>
              <a:rPr lang="en-US" sz="3600" dirty="0" smtClean="0"/>
              <a:t> </a:t>
            </a:r>
            <a:r>
              <a:rPr lang="en-US" sz="3600" dirty="0" smtClean="0"/>
              <a:t>2012/2013 (5)</a:t>
            </a:r>
            <a:endParaRPr lang="id-ID" sz="3600" dirty="0"/>
          </a:p>
        </p:txBody>
      </p:sp>
      <p:pic>
        <p:nvPicPr>
          <p:cNvPr id="5" name="Picture 4" descr="Captur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571744"/>
            <a:ext cx="5297593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Konfirmasi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Pendaftaran</a:t>
            </a:r>
            <a:r>
              <a:rPr lang="en-US" sz="3600" dirty="0" smtClean="0"/>
              <a:t> </a:t>
            </a:r>
            <a:r>
              <a:rPr lang="en-US" sz="3600" dirty="0" err="1" smtClean="0"/>
              <a:t>Peserta</a:t>
            </a:r>
            <a:r>
              <a:rPr lang="en-US" sz="3600" dirty="0" smtClean="0"/>
              <a:t> </a:t>
            </a:r>
            <a:r>
              <a:rPr lang="en-US" sz="3600" dirty="0" smtClean="0"/>
              <a:t>2012/2013 (6)</a:t>
            </a:r>
            <a:endParaRPr lang="id-ID" sz="3600" dirty="0"/>
          </a:p>
        </p:txBody>
      </p:sp>
      <p:pic>
        <p:nvPicPr>
          <p:cNvPr id="6" name="Picture 5" descr="Captur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071678"/>
            <a:ext cx="5563377" cy="360095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123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Demonstrasi Aplikasi Input PPDB Sidoarjo 2012</vt:lpstr>
      <vt:lpstr>Halaman Login</vt:lpstr>
      <vt:lpstr>Halaman Home</vt:lpstr>
      <vt:lpstr>Pendaftaran Peserta 2012/2013</vt:lpstr>
      <vt:lpstr>Pendaftaran Peserta 2012/2013 (2)</vt:lpstr>
      <vt:lpstr>Pendaftaran Peserta 2012/2013 (3)</vt:lpstr>
      <vt:lpstr>Pendaftaran Peserta 2012/2013 (4)</vt:lpstr>
      <vt:lpstr>Pendaftaran Peserta 2012/2013 (5)</vt:lpstr>
      <vt:lpstr>Pendaftaran Peserta 2012/2013 (6)</vt:lpstr>
      <vt:lpstr>Pendaftaran Peserta 2012/2013 (6)</vt:lpstr>
      <vt:lpstr>Pendaftaran Peserta 2012/2013 (7)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Demonstrasi Aplikasi Input PPDB Sidoarjo 2012</dc:title>
  <dc:creator>Admin</dc:creator>
  <cp:lastModifiedBy>Admin</cp:lastModifiedBy>
  <cp:revision>13</cp:revision>
  <dcterms:created xsi:type="dcterms:W3CDTF">2012-06-18T21:41:43Z</dcterms:created>
  <dcterms:modified xsi:type="dcterms:W3CDTF">2012-06-18T23:45:36Z</dcterms:modified>
</cp:coreProperties>
</file>