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58" r:id="rId6"/>
    <p:sldId id="274" r:id="rId7"/>
    <p:sldId id="267" r:id="rId8"/>
    <p:sldId id="259" r:id="rId9"/>
    <p:sldId id="269" r:id="rId10"/>
    <p:sldId id="270" r:id="rId11"/>
    <p:sldId id="271" r:id="rId12"/>
    <p:sldId id="265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869F"/>
    <a:srgbClr val="DD7657"/>
    <a:srgbClr val="FE8975"/>
    <a:srgbClr val="DF5C64"/>
    <a:srgbClr val="83C9BE"/>
    <a:srgbClr val="ACAD8E"/>
    <a:srgbClr val="A1CA6C"/>
    <a:srgbClr val="F4C049"/>
    <a:srgbClr val="74C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6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5BC9-5B4A-45FC-93BC-1704FBD744EE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5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878587"/>
            <a:ext cx="12192000" cy="1696280"/>
          </a:xfrm>
        </p:spPr>
        <p:txBody>
          <a:bodyPr>
            <a:norm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CIKORO FARM ONLINE STORE</a:t>
            </a:r>
            <a:r>
              <a:rPr lang="id-ID" sz="4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id-ID" sz="4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endParaRPr lang="en-US" sz="44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83644" y="2981936"/>
            <a:ext cx="9144000" cy="2017005"/>
          </a:xfrm>
        </p:spPr>
        <p:txBody>
          <a:bodyPr>
            <a:normAutofit/>
          </a:bodyPr>
          <a:lstStyle/>
          <a:p>
            <a:r>
              <a:rPr lang="id-ID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Ripas Filqadar</a:t>
            </a:r>
            <a:r>
              <a:rPr lang="en-US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id-ID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id-ID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51121000</a:t>
            </a:r>
            <a:r>
              <a:rPr lang="id-ID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</a:t>
            </a:r>
            <a:endParaRPr lang="en-US" sz="20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id-ID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Shabrina K	</a:t>
            </a:r>
            <a:r>
              <a:rPr lang="en-US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id-ID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51121000</a:t>
            </a:r>
            <a:r>
              <a:rPr lang="id-ID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72</a:t>
            </a:r>
            <a:endParaRPr lang="en-US" sz="20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id-ID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Christo A P Bangun</a:t>
            </a:r>
            <a:r>
              <a:rPr lang="en-US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</a:t>
            </a:r>
            <a:r>
              <a:rPr lang="id-ID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51121002</a:t>
            </a:r>
            <a:r>
              <a:rPr lang="id-ID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</a:t>
            </a:r>
            <a:r>
              <a:rPr lang="en-US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en-US" sz="2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 rot="19149073">
            <a:off x="8940800" y="5695721"/>
            <a:ext cx="4281714" cy="377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9149073">
            <a:off x="7874371" y="5147208"/>
            <a:ext cx="5306549" cy="539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149073">
            <a:off x="9488307" y="6129070"/>
            <a:ext cx="4092359" cy="255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8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DEPLOYMENT DIAGRAM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8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6446" y="234406"/>
            <a:ext cx="6897187" cy="662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20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7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20634" y="541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TIMELINE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Rounded Rectangular Callout 10"/>
          <p:cNvSpPr/>
          <p:nvPr/>
        </p:nvSpPr>
        <p:spPr>
          <a:xfrm rot="10800000">
            <a:off x="1542330" y="1769555"/>
            <a:ext cx="2351314" cy="1328057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8443" y="2116720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1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40615" y="2116720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58443" y="2483023"/>
            <a:ext cx="2148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WAWANCARA CUSTOMER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PROJECT PLANNING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NEGOSIASI KONTRAK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7" name="Rounded Rectangular Callout 10"/>
          <p:cNvSpPr/>
          <p:nvPr/>
        </p:nvSpPr>
        <p:spPr>
          <a:xfrm>
            <a:off x="3443694" y="323983"/>
            <a:ext cx="2091867" cy="1141974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43694" y="443599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2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140379" y="429728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43694" y="791908"/>
            <a:ext cx="21481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DESAIN DATABASE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DESAIN USER-INTERFACE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0" name="Rounded Rectangular Callout 10"/>
          <p:cNvSpPr/>
          <p:nvPr/>
        </p:nvSpPr>
        <p:spPr>
          <a:xfrm rot="10800000">
            <a:off x="5294265" y="1769831"/>
            <a:ext cx="2148114" cy="1130660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08780" y="2085769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3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990952" y="2085769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08780" y="2409436"/>
            <a:ext cx="21481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MEMBUAT FITUR UTAMA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(LOGIN&amp;ABSENSI)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7" name="Rounded Rectangular Callout 10"/>
          <p:cNvSpPr/>
          <p:nvPr/>
        </p:nvSpPr>
        <p:spPr>
          <a:xfrm>
            <a:off x="7289991" y="302780"/>
            <a:ext cx="1828803" cy="1027491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44846" y="397904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4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841531" y="384033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144846" y="727163"/>
            <a:ext cx="214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MEMBUAT FITUR TAMBAHAN</a:t>
            </a:r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6" name="Rounded Rectangular Callout 10"/>
          <p:cNvSpPr/>
          <p:nvPr/>
        </p:nvSpPr>
        <p:spPr>
          <a:xfrm rot="10800000">
            <a:off x="9234901" y="1778262"/>
            <a:ext cx="1741715" cy="1293768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35331" y="2108718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5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713873" y="2108718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031701" y="2441457"/>
            <a:ext cx="2148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TESTING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DISTRIBUSI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MAINTENANCE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55645" y="1510956"/>
            <a:ext cx="2764757" cy="54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/>
          <p:cNvSpPr/>
          <p:nvPr/>
        </p:nvSpPr>
        <p:spPr>
          <a:xfrm>
            <a:off x="2540183" y="1408447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/>
          <p:cNvSpPr/>
          <p:nvPr/>
        </p:nvSpPr>
        <p:spPr>
          <a:xfrm>
            <a:off x="2612754" y="1465960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Oval 8"/>
          <p:cNvSpPr/>
          <p:nvPr/>
        </p:nvSpPr>
        <p:spPr>
          <a:xfrm>
            <a:off x="4383490" y="1404782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23210" y="1519287"/>
            <a:ext cx="15675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47279" y="1465919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08666" y="1412957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277609" y="1468942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073764" y="1425138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131821" y="1482651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946101" y="1421392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15044" y="1478905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9255" y="1528461"/>
            <a:ext cx="15675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02580" y="1538324"/>
            <a:ext cx="15675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364050" y="1530116"/>
            <a:ext cx="15675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185579" y="1532245"/>
            <a:ext cx="261257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" name="TextBox 2"/>
          <p:cNvSpPr txBox="1"/>
          <p:nvPr/>
        </p:nvSpPr>
        <p:spPr>
          <a:xfrm>
            <a:off x="-64168" y="1232613"/>
            <a:ext cx="160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PLANNING</a:t>
            </a:r>
            <a:endParaRPr lang="en-US" sz="2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1" name="Rounded Rectangular Callout 10"/>
          <p:cNvSpPr/>
          <p:nvPr/>
        </p:nvSpPr>
        <p:spPr>
          <a:xfrm rot="10800000">
            <a:off x="1539454" y="5426671"/>
            <a:ext cx="2351314" cy="1104376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5567" y="5697636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1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337739" y="5697636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55567" y="6082989"/>
            <a:ext cx="214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WAWANCARA CUSTOMER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PROJECT PLANNING</a:t>
            </a:r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5" name="Rounded Rectangular Callout 10"/>
          <p:cNvSpPr/>
          <p:nvPr/>
        </p:nvSpPr>
        <p:spPr>
          <a:xfrm>
            <a:off x="3301433" y="3564990"/>
            <a:ext cx="2370993" cy="1443783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31921" y="3641685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2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109557" y="3669686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382370" y="3775372"/>
            <a:ext cx="22905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US" sz="1200" dirty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PROJECT </a:t>
            </a:r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PLANNING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NEGOSIASI KONTRAK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DESAIN DATABASE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DESAIN USER-INTERFACE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9" name="Rounded Rectangular Callout 10"/>
          <p:cNvSpPr/>
          <p:nvPr/>
        </p:nvSpPr>
        <p:spPr>
          <a:xfrm rot="10800000">
            <a:off x="5291389" y="5426947"/>
            <a:ext cx="2148114" cy="1302200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05904" y="5742885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3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988076" y="5742885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305904" y="6066552"/>
            <a:ext cx="2148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DESAIN USER-INTERFACE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MEMBUAT FITUR UTAMA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(LOGIN&amp;ABSENSI)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3" name="Rounded Rectangular Callout 10"/>
          <p:cNvSpPr/>
          <p:nvPr/>
        </p:nvSpPr>
        <p:spPr>
          <a:xfrm>
            <a:off x="6794966" y="3529232"/>
            <a:ext cx="2710984" cy="1458156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22744" y="3633406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4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819430" y="3640475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968222" y="3966934"/>
            <a:ext cx="24956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DESAIN USER-INTERFACE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MEMBUAT FITUR TAMBAHAN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FINISHING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TESTING</a:t>
            </a:r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7" name="Rounded Rectangular Callout 10"/>
          <p:cNvSpPr/>
          <p:nvPr/>
        </p:nvSpPr>
        <p:spPr>
          <a:xfrm rot="10800000">
            <a:off x="9232023" y="5435378"/>
            <a:ext cx="1741715" cy="1095670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013405" y="5689634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5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9710997" y="5689634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028825" y="6026748"/>
            <a:ext cx="21481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DISTRIBUSI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MAINTENANCE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-158521" y="5168072"/>
            <a:ext cx="2764757" cy="54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2" name="Oval 71"/>
          <p:cNvSpPr/>
          <p:nvPr/>
        </p:nvSpPr>
        <p:spPr>
          <a:xfrm>
            <a:off x="2537307" y="5065563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3" name="Oval 72"/>
          <p:cNvSpPr/>
          <p:nvPr/>
        </p:nvSpPr>
        <p:spPr>
          <a:xfrm>
            <a:off x="2609878" y="5123076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4" name="Oval 73"/>
          <p:cNvSpPr/>
          <p:nvPr/>
        </p:nvSpPr>
        <p:spPr>
          <a:xfrm>
            <a:off x="4380614" y="5061898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820334" y="5176403"/>
            <a:ext cx="15675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444403" y="5123035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205790" y="5070073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274733" y="5126058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070888" y="5082254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28945" y="5139767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943225" y="5078508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0012168" y="5136021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656379" y="5185577"/>
            <a:ext cx="15675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499704" y="5195440"/>
            <a:ext cx="15675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361174" y="5187232"/>
            <a:ext cx="15675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246871" y="5189361"/>
            <a:ext cx="261257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7" name="TextBox 86"/>
          <p:cNvSpPr txBox="1"/>
          <p:nvPr/>
        </p:nvSpPr>
        <p:spPr>
          <a:xfrm>
            <a:off x="-67044" y="4886721"/>
            <a:ext cx="160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REALISASI</a:t>
            </a:r>
            <a:endParaRPr lang="en-US" sz="2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95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AD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JOBDESK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RIPAS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- EDIT PROFIL ADMIN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- MENAMPILKAN PROFIL ADMIN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SHABRINA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LOGIN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- HISTORY ABSENSI &amp; ISTIRAHAT KELUAR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- FINISHING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CHRISTO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- DESAIN USER-INTERFACE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- SPESIFIKASI KEBUTUHAN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RATIH:		- MENAMBAH PEGAWAI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- MENAMPILKAN LIST PEGAWAI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OPIT:		- INPUT ABSENSI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- HISTORY ABSENSI PEGAWAI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HISTORY ABSENSI &amp; ISTIRAHAT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MASUK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19149073">
            <a:off x="8940800" y="5695721"/>
            <a:ext cx="4281714" cy="377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149073">
            <a:off x="7874371" y="5147208"/>
            <a:ext cx="5306549" cy="539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9149073">
            <a:off x="9488307" y="6129070"/>
            <a:ext cx="4092359" cy="255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5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29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COST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19149073">
            <a:off x="8940800" y="5695721"/>
            <a:ext cx="4281714" cy="377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149073">
            <a:off x="7874371" y="5147208"/>
            <a:ext cx="5306549" cy="539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9149073">
            <a:off x="9488307" y="6129070"/>
            <a:ext cx="4092359" cy="255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794" y="2034797"/>
            <a:ext cx="9994006" cy="33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3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C9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KENDALA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1956254"/>
            <a:ext cx="10515600" cy="2145484"/>
          </a:xfrm>
        </p:spPr>
        <p:txBody>
          <a:bodyPr>
            <a:normAutofit lnSpcReduction="10000"/>
          </a:bodyPr>
          <a:lstStyle/>
          <a:p>
            <a:pPr lvl="0"/>
            <a:r>
              <a:rPr lang="id-ID" dirty="0" smtClean="0">
                <a:solidFill>
                  <a:schemeClr val="bg1"/>
                </a:solidFill>
              </a:rPr>
              <a:t>Waktu pengerjaan proyek </a:t>
            </a:r>
            <a:r>
              <a:rPr lang="id-ID" dirty="0" smtClean="0">
                <a:solidFill>
                  <a:schemeClr val="bg1"/>
                </a:solidFill>
              </a:rPr>
              <a:t>tidak sesuai timeline, karena klien </a:t>
            </a:r>
            <a:r>
              <a:rPr lang="id-ID" dirty="0" smtClean="0">
                <a:solidFill>
                  <a:schemeClr val="bg1"/>
                </a:solidFill>
              </a:rPr>
              <a:t>sulit dihubungi.</a:t>
            </a:r>
            <a:endParaRPr lang="id-ID" dirty="0">
              <a:solidFill>
                <a:schemeClr val="bg1"/>
              </a:solidFill>
            </a:endParaRPr>
          </a:p>
          <a:p>
            <a:pPr lvl="0"/>
            <a:r>
              <a:rPr lang="id-ID" dirty="0" smtClean="0">
                <a:solidFill>
                  <a:schemeClr val="bg1"/>
                </a:solidFill>
              </a:rPr>
              <a:t>Beberapa kesalahan yang bersifat teknis yang membuat timeline realisasi tidak sesuai pengerjaan.</a:t>
            </a:r>
            <a:endParaRPr lang="id-ID" dirty="0">
              <a:solidFill>
                <a:schemeClr val="bg1"/>
              </a:solidFill>
            </a:endParaRPr>
          </a:p>
          <a:p>
            <a:pPr lvl="0"/>
            <a:r>
              <a:rPr lang="id-ID" dirty="0" smtClean="0">
                <a:solidFill>
                  <a:schemeClr val="bg1"/>
                </a:solidFill>
              </a:rPr>
              <a:t>Bingung </a:t>
            </a:r>
            <a:r>
              <a:rPr lang="id-ID" dirty="0">
                <a:solidFill>
                  <a:schemeClr val="bg1"/>
                </a:solidFill>
              </a:rPr>
              <a:t>menentukan sistem ini akan dideploy dimana </a:t>
            </a:r>
            <a:r>
              <a:rPr lang="id-ID" dirty="0" smtClean="0">
                <a:solidFill>
                  <a:schemeClr val="bg1"/>
                </a:solidFill>
              </a:rPr>
              <a:t>saja.</a:t>
            </a:r>
          </a:p>
        </p:txBody>
      </p:sp>
      <p:sp>
        <p:nvSpPr>
          <p:cNvPr id="5" name="Rectangle 4"/>
          <p:cNvSpPr/>
          <p:nvPr/>
        </p:nvSpPr>
        <p:spPr>
          <a:xfrm rot="19149073">
            <a:off x="8940800" y="5695721"/>
            <a:ext cx="4281714" cy="377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149073">
            <a:off x="7874371" y="5147208"/>
            <a:ext cx="5306549" cy="539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9149073">
            <a:off x="9488307" y="6129070"/>
            <a:ext cx="4092359" cy="255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89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MAINTENANCE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1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ADA PELATIHAN UNTUK CUSTOMER SETELAH APLIKASI DIDISTRIBUSIKAN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APABILA ADA BUG/ERROR CUSTOMER DAPAT MENGHUBUNGI PIHAK DEVELOPER MELALUI PROJECT MANAGER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19149073">
            <a:off x="8940800" y="5695721"/>
            <a:ext cx="4281714" cy="377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149073">
            <a:off x="7874371" y="5147208"/>
            <a:ext cx="5306549" cy="539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9149073">
            <a:off x="9488307" y="6129070"/>
            <a:ext cx="4092359" cy="255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C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086" y="33209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SYSTEM OVERVIEW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343" y="1753293"/>
            <a:ext cx="10755086" cy="87403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MENYEDIAKAN SISTEM INFORMASI </a:t>
            </a:r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UNTUK MENJUAL HASIL PRODUK LOKAL PERKEBUNAN DI DAERAH CIKORO, SULAWESI SELATAN</a:t>
            </a: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30086" y="3052200"/>
            <a:ext cx="10515600" cy="1130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SISTEM INI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DAPAT</a:t>
            </a:r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DIGUNAKAN USER UNTUK MENJUAL DAN MEMBELI PRODUK PERKEBUNAN, SEDANGKAN UNTUK ADMIN SISTEM INI DAPAT MENAMBAH, MENGHAPUS, MAUPUN MENGUPDATE PRODUK YANG AKAN DIJUAL , MERUBAH STATUS PEMESANAN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5429" y="4683176"/>
            <a:ext cx="10515600" cy="874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SISTEM INI SEKALIGUS MENJADI </a:t>
            </a:r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PROMOSI HASIL DAERAH LOKAL 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 rot="19149073">
            <a:off x="8940800" y="5695721"/>
            <a:ext cx="4281714" cy="377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9149073">
            <a:off x="7874371" y="5147208"/>
            <a:ext cx="5306549" cy="539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9149073">
            <a:off x="9488307" y="6129070"/>
            <a:ext cx="4092359" cy="255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C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73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 OVERVIEW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9315"/>
          </a:xfrm>
        </p:spPr>
        <p:txBody>
          <a:bodyPr>
            <a:normAutofit fontScale="92500" lnSpcReduction="20000"/>
          </a:bodyPr>
          <a:lstStyle/>
          <a:p>
            <a:r>
              <a:rPr lang="id-ID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</a:t>
            </a:r>
            <a:r>
              <a:rPr lang="id-ID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 English Quantum Course Indonesia 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Pemilik English Quantum Course dan Pemegang Paten English Quantum Course. 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Nama : Milardi Ardianto Hartono </a:t>
            </a:r>
            <a:r>
              <a:rPr lang="id-ID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?????</a:t>
            </a:r>
            <a:endParaRPr lang="id-ID" dirty="0" smtClean="0">
              <a:solidFill>
                <a:srgbClr val="FF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endParaRPr lang="id-ID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 ingin sebuah sistem yang dapat </a:t>
            </a:r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menjual hasil produk perkebunan lokal yang lebih memudahkan customer untuk mengetahui dan membeli produk perkebunan dan memudahkan penjual (Admin) untuk mengontrol penjualannya.</a:t>
            </a:r>
            <a:endParaRPr lang="id-ID" b="1" dirty="0">
              <a:solidFill>
                <a:schemeClr val="bg1"/>
              </a:solidFill>
              <a:latin typeface="Adobe Caslon Pro" panose="0205050205050A020403" pitchFamily="18" charset="0"/>
              <a:ea typeface="Adobe Gothic Std B" panose="020B0800000000000000"/>
            </a:endParaRPr>
          </a:p>
        </p:txBody>
      </p:sp>
      <p:sp>
        <p:nvSpPr>
          <p:cNvPr id="7" name="Rectangle 6"/>
          <p:cNvSpPr/>
          <p:nvPr/>
        </p:nvSpPr>
        <p:spPr>
          <a:xfrm rot="19149073">
            <a:off x="8940800" y="5695721"/>
            <a:ext cx="4281714" cy="377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149073">
            <a:off x="7874371" y="5147208"/>
            <a:ext cx="5306549" cy="539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9149073">
            <a:off x="9488307" y="6129070"/>
            <a:ext cx="4092359" cy="255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C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PRODUCT SPECIFICATION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 rot="19149073">
            <a:off x="8940800" y="5695721"/>
            <a:ext cx="4281714" cy="377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9149073">
            <a:off x="7874371" y="5147208"/>
            <a:ext cx="5306549" cy="539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149073">
            <a:off x="9488307" y="6129070"/>
            <a:ext cx="4092359" cy="255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76400" y="1788151"/>
            <a:ext cx="10515600" cy="2482566"/>
          </a:xfrm>
        </p:spPr>
        <p:txBody>
          <a:bodyPr>
            <a:normAutofit fontScale="62500" lnSpcReduction="20000"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Login ke akun Admin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Manajemen (</a:t>
            </a:r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</a:t>
            </a:r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ambah, Hapus, Update) Produk yang Dijual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Melihat daftar pemesanan dan mengubah status pemesanan (Belum Membayar, Sudah Membayar, Dikirim)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Melihat dan membalas pesan (kritik dan saran) yang masuk ke admin.</a:t>
            </a:r>
          </a:p>
          <a:p>
            <a:pPr lvl="1"/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Guest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Melihat dan melakukan transaksi pembelian daftar produk yang dijual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Melihat informasi tentang Cikoro Farm dan LP3M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Memberi Pesan (kritik &amp; saran) kepada Admin</a:t>
            </a: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2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228" y="4068930"/>
            <a:ext cx="5962558" cy="2691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8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USER-INTERFACE</a:t>
            </a:r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(GUEST)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DESIGN</a:t>
            </a:r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6" y="1071019"/>
            <a:ext cx="5744193" cy="26627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228" y="1071450"/>
            <a:ext cx="5962557" cy="26623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96" y="4068930"/>
            <a:ext cx="5744193" cy="26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161" y="32644"/>
            <a:ext cx="10515600" cy="6537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USER-INTERFACE</a:t>
            </a:r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(ADMIN)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DESIGN</a:t>
            </a:r>
            <a:r>
              <a:rPr lang="id-ID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4" y="702154"/>
            <a:ext cx="5925791" cy="2804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2" y="702154"/>
            <a:ext cx="5594086" cy="2804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914" y="4067152"/>
            <a:ext cx="5800603" cy="1996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32" y="4067151"/>
            <a:ext cx="5594086" cy="19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DATABASE </a:t>
            </a:r>
            <a:r>
              <a:rPr lang="en-US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DESIGN</a:t>
            </a:r>
            <a:r>
              <a:rPr lang="id-ID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???</a:t>
            </a:r>
            <a:endParaRPr lang="en-US" dirty="0">
              <a:solidFill>
                <a:srgbClr val="FF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64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CA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TOOLS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1533069"/>
            <a:ext cx="117565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DEVELOPMENT TOOLS: SUBLIME TEXT &amp; NOTEPAD++, XAMPP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DATABASE DESIGNER: POWER DESIGNER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USER-INTERFACE DESIGNER: </a:t>
            </a:r>
            <a:r>
              <a:rPr lang="id-ID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PAINT.NET, HTML5, CSS, </a:t>
            </a:r>
            <a:r>
              <a:rPr lang="id-ID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JS,BOOTSTRAP, </a:t>
            </a:r>
            <a:r>
              <a:rPr lang="id-ID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STAR UML</a:t>
            </a:r>
            <a:endParaRPr lang="en-US" sz="24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DATABASE MANAGEMENT SYSTEM: MYSQL</a:t>
            </a:r>
          </a:p>
        </p:txBody>
      </p:sp>
      <p:sp>
        <p:nvSpPr>
          <p:cNvPr id="5" name="Rectangle 4"/>
          <p:cNvSpPr/>
          <p:nvPr/>
        </p:nvSpPr>
        <p:spPr>
          <a:xfrm rot="19149073">
            <a:off x="8940800" y="5695721"/>
            <a:ext cx="4281714" cy="377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149073">
            <a:off x="7874371" y="5147208"/>
            <a:ext cx="5306549" cy="539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9149073">
            <a:off x="9488307" y="6129070"/>
            <a:ext cx="4092359" cy="255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8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95889" y="174561"/>
            <a:ext cx="45575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APPS SITE MAP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15479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377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Gothic Std B</vt:lpstr>
      <vt:lpstr>Adobe Caslon Pro</vt:lpstr>
      <vt:lpstr>Arial</vt:lpstr>
      <vt:lpstr>Calibri</vt:lpstr>
      <vt:lpstr>Calibri Light</vt:lpstr>
      <vt:lpstr>Office Theme</vt:lpstr>
      <vt:lpstr>CIKORO FARM ONLINE STORE </vt:lpstr>
      <vt:lpstr>SYSTEM OVERVIEW</vt:lpstr>
      <vt:lpstr>CLIENT OVERVIEW</vt:lpstr>
      <vt:lpstr>PRODUCT SPECIFICATION</vt:lpstr>
      <vt:lpstr>USER-INTERFACE (GUEST) DESIGN </vt:lpstr>
      <vt:lpstr>USER-INTERFACE (ADMIN) DESIGN </vt:lpstr>
      <vt:lpstr>DATABASE DESIGN???</vt:lpstr>
      <vt:lpstr>TOOLS</vt:lpstr>
      <vt:lpstr>PowerPoint Presentation</vt:lpstr>
      <vt:lpstr>DEPLOYMENT DIAGRAM</vt:lpstr>
      <vt:lpstr>PowerPoint Presentation</vt:lpstr>
      <vt:lpstr>TIMELINE</vt:lpstr>
      <vt:lpstr>JOBDESK</vt:lpstr>
      <vt:lpstr>COST</vt:lpstr>
      <vt:lpstr>KENDALA</vt:lpstr>
      <vt:lpstr>MAINTENANCE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Ratih Ayu Indraswari</dc:creator>
  <cp:lastModifiedBy>christoap</cp:lastModifiedBy>
  <cp:revision>66</cp:revision>
  <dcterms:created xsi:type="dcterms:W3CDTF">2015-03-21T05:14:26Z</dcterms:created>
  <dcterms:modified xsi:type="dcterms:W3CDTF">2015-03-29T16:48:58Z</dcterms:modified>
</cp:coreProperties>
</file>