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79" r:id="rId6"/>
    <p:sldId id="259" r:id="rId7"/>
    <p:sldId id="258" r:id="rId8"/>
    <p:sldId id="275" r:id="rId9"/>
    <p:sldId id="276" r:id="rId10"/>
    <p:sldId id="274" r:id="rId11"/>
    <p:sldId id="277" r:id="rId12"/>
    <p:sldId id="269" r:id="rId13"/>
    <p:sldId id="265" r:id="rId14"/>
    <p:sldId id="261" r:id="rId15"/>
    <p:sldId id="263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049"/>
    <a:srgbClr val="194206"/>
    <a:srgbClr val="72AC3B"/>
    <a:srgbClr val="A2869F"/>
    <a:srgbClr val="DD7657"/>
    <a:srgbClr val="FE8975"/>
    <a:srgbClr val="DF5C64"/>
    <a:srgbClr val="83C9BE"/>
    <a:srgbClr val="ACAD8E"/>
    <a:srgbClr val="A1C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6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BC9-5B4A-45FC-93BC-1704FBD744EE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AC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5BC9-5B4A-45FC-93BC-1704FBD744EE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BC61-9211-4718-A5BA-77559A89D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091" y="1069653"/>
            <a:ext cx="8407021" cy="1696280"/>
          </a:xfrm>
        </p:spPr>
        <p:txBody>
          <a:bodyPr>
            <a:norm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CIKORO FARM </a:t>
            </a:r>
            <a:r>
              <a:rPr lang="id-ID" sz="4400" b="1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ONLINE </a:t>
            </a:r>
            <a:r>
              <a:rPr lang="id-ID" sz="4400" b="1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SHOP</a:t>
            </a:r>
            <a:r>
              <a:rPr lang="id-ID" sz="4400" b="1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/>
            </a:r>
            <a:br>
              <a:rPr lang="id-ID" sz="4400" b="1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</a:br>
            <a:endParaRPr lang="en-US" sz="4400" b="1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4299043" y="3429000"/>
            <a:ext cx="6965578" cy="1508173"/>
          </a:xfrm>
        </p:spPr>
        <p:txBody>
          <a:bodyPr>
            <a:noAutofit/>
          </a:bodyPr>
          <a:lstStyle/>
          <a:p>
            <a:r>
              <a:rPr lang="id-ID" sz="28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Ripas Filqadar</a:t>
            </a:r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</a:t>
            </a:r>
            <a:r>
              <a:rPr lang="id-ID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51121000</a:t>
            </a:r>
            <a:r>
              <a:rPr lang="id-ID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20</a:t>
            </a:r>
            <a:endParaRPr lang="en-US" sz="2800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r>
              <a:rPr lang="id-ID" sz="28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Shabrina K</a:t>
            </a:r>
            <a:r>
              <a:rPr lang="id-ID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</a:t>
            </a:r>
            <a:r>
              <a:rPr lang="id-ID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51121000</a:t>
            </a:r>
            <a:r>
              <a:rPr lang="id-ID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72</a:t>
            </a:r>
            <a:endParaRPr lang="id-ID" sz="2800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r>
              <a:rPr lang="id-ID" sz="28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Christo </a:t>
            </a:r>
            <a:r>
              <a:rPr lang="id-ID" sz="28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A P </a:t>
            </a:r>
            <a:r>
              <a:rPr lang="id-ID" sz="28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B</a:t>
            </a:r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	</a:t>
            </a:r>
            <a:r>
              <a:rPr lang="id-ID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51121002</a:t>
            </a:r>
            <a:r>
              <a:rPr lang="id-ID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2</a:t>
            </a:r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6" name="Rectangle 5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177" y="797235"/>
            <a:ext cx="4907529" cy="490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01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155" y="1554849"/>
            <a:ext cx="6577511" cy="2348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" y="3429000"/>
            <a:ext cx="7124131" cy="258873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8" name="Rectangle 7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0" y="496669"/>
            <a:ext cx="12192000" cy="653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USER-INTERFACE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(</a:t>
            </a:r>
            <a:r>
              <a:rPr lang="id-ID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ADMIN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DESIGN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879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0" y="1384543"/>
            <a:ext cx="6248033" cy="3132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6669"/>
            <a:ext cx="12192000" cy="65370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USER-INTERFACE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(</a:t>
            </a:r>
            <a:r>
              <a:rPr lang="id-ID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ADMIN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DESIGN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49" y="2926739"/>
            <a:ext cx="6445520" cy="305098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8" name="Rectangle 7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2226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693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APPS SITE MAP</a:t>
            </a:r>
            <a:endParaRPr lang="id-ID" sz="4400" dirty="0">
              <a:latin typeface="Berlin Sans FB Demi" panose="020E0802020502020306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1452239"/>
            <a:ext cx="7373379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63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20634" y="541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TIMELINE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Rounded Rectangular Callout 10"/>
          <p:cNvSpPr/>
          <p:nvPr/>
        </p:nvSpPr>
        <p:spPr>
          <a:xfrm rot="10800000">
            <a:off x="1542330" y="1769555"/>
            <a:ext cx="2351314" cy="1328057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8443" y="2116720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1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40615" y="2116720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58443" y="2483023"/>
            <a:ext cx="2148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WAWANCARA CUSTOMER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PROJECT PLANNING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NEGOSIASI KONTRAK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Rounded Rectangular Callout 10"/>
          <p:cNvSpPr/>
          <p:nvPr/>
        </p:nvSpPr>
        <p:spPr>
          <a:xfrm>
            <a:off x="3443694" y="323983"/>
            <a:ext cx="2091867" cy="1141974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43694" y="443599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2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40379" y="429728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43694" y="791908"/>
            <a:ext cx="2148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DESAIN DATABASE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DESAIN USER-INTERFACE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0" name="Rounded Rectangular Callout 10"/>
          <p:cNvSpPr/>
          <p:nvPr/>
        </p:nvSpPr>
        <p:spPr>
          <a:xfrm rot="10800000">
            <a:off x="5294265" y="1769831"/>
            <a:ext cx="2148114" cy="1130660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08780" y="2085769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3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990952" y="2085769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08780" y="2409436"/>
            <a:ext cx="2148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MEMBUAT FITUR UTAMA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(LOGIN&amp;ABSENSI)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7" name="Rounded Rectangular Callout 10"/>
          <p:cNvSpPr/>
          <p:nvPr/>
        </p:nvSpPr>
        <p:spPr>
          <a:xfrm>
            <a:off x="7289991" y="302780"/>
            <a:ext cx="1828803" cy="1027491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44846" y="397904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4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841531" y="384033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144846" y="727163"/>
            <a:ext cx="214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MEMBUAT FITUR TAMBAHAN</a:t>
            </a:r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6" name="Rounded Rectangular Callout 10"/>
          <p:cNvSpPr/>
          <p:nvPr/>
        </p:nvSpPr>
        <p:spPr>
          <a:xfrm rot="10800000">
            <a:off x="9234901" y="1778262"/>
            <a:ext cx="1741715" cy="1293768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35331" y="2108718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5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713873" y="2108718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031701" y="2441457"/>
            <a:ext cx="2148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TESTING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DISTRIBUSI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MAINTENANCE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5645" y="1510956"/>
            <a:ext cx="2764757" cy="54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/>
          <p:cNvSpPr/>
          <p:nvPr/>
        </p:nvSpPr>
        <p:spPr>
          <a:xfrm>
            <a:off x="2540183" y="1408447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/>
          <p:cNvSpPr/>
          <p:nvPr/>
        </p:nvSpPr>
        <p:spPr>
          <a:xfrm>
            <a:off x="2612754" y="1465960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Oval 8"/>
          <p:cNvSpPr/>
          <p:nvPr/>
        </p:nvSpPr>
        <p:spPr>
          <a:xfrm>
            <a:off x="4383490" y="1404782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23210" y="1519287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47279" y="1465919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8666" y="1412957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77609" y="1468942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073764" y="1425138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31821" y="1482651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946101" y="1421392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15044" y="1478905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9255" y="1528461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02580" y="1538324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64050" y="1530116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185579" y="1532245"/>
            <a:ext cx="261257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" name="TextBox 2"/>
          <p:cNvSpPr txBox="1"/>
          <p:nvPr/>
        </p:nvSpPr>
        <p:spPr>
          <a:xfrm>
            <a:off x="-64168" y="1232613"/>
            <a:ext cx="160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PLANNING</a:t>
            </a:r>
            <a:endParaRPr lang="en-US" sz="2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1" name="Rounded Rectangular Callout 10"/>
          <p:cNvSpPr/>
          <p:nvPr/>
        </p:nvSpPr>
        <p:spPr>
          <a:xfrm rot="10800000">
            <a:off x="1539454" y="5426671"/>
            <a:ext cx="2351314" cy="1104376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5567" y="5697636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1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337739" y="5697636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5567" y="6082989"/>
            <a:ext cx="214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WAWANCARA CUSTOMER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PROJECT PLANNING</a:t>
            </a:r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5" name="Rounded Rectangular Callout 10"/>
          <p:cNvSpPr/>
          <p:nvPr/>
        </p:nvSpPr>
        <p:spPr>
          <a:xfrm>
            <a:off x="3301433" y="3564990"/>
            <a:ext cx="2370993" cy="1443783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31921" y="3641685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2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09557" y="3669686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382370" y="3775372"/>
            <a:ext cx="22905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sz="1200" dirty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PROJECT </a:t>
            </a:r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PLANNING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NEGOSIASI KONTRAK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DESAIN DATABASE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DESAIN USER-INTERFACE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9" name="Rounded Rectangular Callout 10"/>
          <p:cNvSpPr/>
          <p:nvPr/>
        </p:nvSpPr>
        <p:spPr>
          <a:xfrm rot="10800000">
            <a:off x="5291389" y="5426947"/>
            <a:ext cx="2148114" cy="1302200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05904" y="5742885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3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88076" y="5742885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305904" y="6066552"/>
            <a:ext cx="2148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DESAIN USER-INTERFACE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MEMBUAT FITUR UTAMA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(LOGIN&amp;ABSENSI)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3" name="Rounded Rectangular Callout 10"/>
          <p:cNvSpPr/>
          <p:nvPr/>
        </p:nvSpPr>
        <p:spPr>
          <a:xfrm>
            <a:off x="6794966" y="3529232"/>
            <a:ext cx="2710984" cy="1458156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22744" y="3633406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4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819430" y="3640475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968222" y="3966934"/>
            <a:ext cx="24956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DESAIN USER-INTERFACE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MEMBUAT FITUR TAMBAHAN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FINISHING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TESTING</a:t>
            </a:r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7" name="Rounded Rectangular Callout 10"/>
          <p:cNvSpPr/>
          <p:nvPr/>
        </p:nvSpPr>
        <p:spPr>
          <a:xfrm rot="10800000">
            <a:off x="9232023" y="5435378"/>
            <a:ext cx="1741715" cy="1095670"/>
          </a:xfrm>
          <a:custGeom>
            <a:avLst/>
            <a:gdLst>
              <a:gd name="connsiteX0" fmla="*/ 0 w 2351314"/>
              <a:gd name="connsiteY0" fmla="*/ 183851 h 1103085"/>
              <a:gd name="connsiteX1" fmla="*/ 183851 w 2351314"/>
              <a:gd name="connsiteY1" fmla="*/ 0 h 1103085"/>
              <a:gd name="connsiteX2" fmla="*/ 391886 w 2351314"/>
              <a:gd name="connsiteY2" fmla="*/ 0 h 1103085"/>
              <a:gd name="connsiteX3" fmla="*/ 391886 w 2351314"/>
              <a:gd name="connsiteY3" fmla="*/ 0 h 1103085"/>
              <a:gd name="connsiteX4" fmla="*/ 979714 w 2351314"/>
              <a:gd name="connsiteY4" fmla="*/ 0 h 1103085"/>
              <a:gd name="connsiteX5" fmla="*/ 2167463 w 2351314"/>
              <a:gd name="connsiteY5" fmla="*/ 0 h 1103085"/>
              <a:gd name="connsiteX6" fmla="*/ 2351314 w 2351314"/>
              <a:gd name="connsiteY6" fmla="*/ 183851 h 1103085"/>
              <a:gd name="connsiteX7" fmla="*/ 2351314 w 2351314"/>
              <a:gd name="connsiteY7" fmla="*/ 643466 h 1103085"/>
              <a:gd name="connsiteX8" fmla="*/ 2351314 w 2351314"/>
              <a:gd name="connsiteY8" fmla="*/ 643466 h 1103085"/>
              <a:gd name="connsiteX9" fmla="*/ 2351314 w 2351314"/>
              <a:gd name="connsiteY9" fmla="*/ 919238 h 1103085"/>
              <a:gd name="connsiteX10" fmla="*/ 2351314 w 2351314"/>
              <a:gd name="connsiteY10" fmla="*/ 919234 h 1103085"/>
              <a:gd name="connsiteX11" fmla="*/ 2167463 w 2351314"/>
              <a:gd name="connsiteY11" fmla="*/ 1103085 h 1103085"/>
              <a:gd name="connsiteX12" fmla="*/ 979714 w 2351314"/>
              <a:gd name="connsiteY12" fmla="*/ 1103085 h 1103085"/>
              <a:gd name="connsiteX13" fmla="*/ 656769 w 2351314"/>
              <a:gd name="connsiteY13" fmla="*/ 1386115 h 1103085"/>
              <a:gd name="connsiteX14" fmla="*/ 391886 w 2351314"/>
              <a:gd name="connsiteY14" fmla="*/ 1103085 h 1103085"/>
              <a:gd name="connsiteX15" fmla="*/ 183851 w 2351314"/>
              <a:gd name="connsiteY15" fmla="*/ 1103085 h 1103085"/>
              <a:gd name="connsiteX16" fmla="*/ 0 w 2351314"/>
              <a:gd name="connsiteY16" fmla="*/ 919234 h 1103085"/>
              <a:gd name="connsiteX17" fmla="*/ 0 w 2351314"/>
              <a:gd name="connsiteY17" fmla="*/ 919238 h 1103085"/>
              <a:gd name="connsiteX18" fmla="*/ 0 w 2351314"/>
              <a:gd name="connsiteY18" fmla="*/ 643466 h 1103085"/>
              <a:gd name="connsiteX19" fmla="*/ 0 w 2351314"/>
              <a:gd name="connsiteY19" fmla="*/ 643466 h 1103085"/>
              <a:gd name="connsiteX20" fmla="*/ 0 w 2351314"/>
              <a:gd name="connsiteY20" fmla="*/ 183851 h 110308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979714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386115"/>
              <a:gd name="connsiteX1" fmla="*/ 183851 w 2351314"/>
              <a:gd name="connsiteY1" fmla="*/ 0 h 1386115"/>
              <a:gd name="connsiteX2" fmla="*/ 391886 w 2351314"/>
              <a:gd name="connsiteY2" fmla="*/ 0 h 1386115"/>
              <a:gd name="connsiteX3" fmla="*/ 391886 w 2351314"/>
              <a:gd name="connsiteY3" fmla="*/ 0 h 1386115"/>
              <a:gd name="connsiteX4" fmla="*/ 979714 w 2351314"/>
              <a:gd name="connsiteY4" fmla="*/ 0 h 1386115"/>
              <a:gd name="connsiteX5" fmla="*/ 2167463 w 2351314"/>
              <a:gd name="connsiteY5" fmla="*/ 0 h 1386115"/>
              <a:gd name="connsiteX6" fmla="*/ 2351314 w 2351314"/>
              <a:gd name="connsiteY6" fmla="*/ 183851 h 1386115"/>
              <a:gd name="connsiteX7" fmla="*/ 2351314 w 2351314"/>
              <a:gd name="connsiteY7" fmla="*/ 643466 h 1386115"/>
              <a:gd name="connsiteX8" fmla="*/ 2351314 w 2351314"/>
              <a:gd name="connsiteY8" fmla="*/ 643466 h 1386115"/>
              <a:gd name="connsiteX9" fmla="*/ 2351314 w 2351314"/>
              <a:gd name="connsiteY9" fmla="*/ 919238 h 1386115"/>
              <a:gd name="connsiteX10" fmla="*/ 2351314 w 2351314"/>
              <a:gd name="connsiteY10" fmla="*/ 919234 h 1386115"/>
              <a:gd name="connsiteX11" fmla="*/ 2167463 w 2351314"/>
              <a:gd name="connsiteY11" fmla="*/ 1103085 h 1386115"/>
              <a:gd name="connsiteX12" fmla="*/ 762000 w 2351314"/>
              <a:gd name="connsiteY12" fmla="*/ 1103085 h 1386115"/>
              <a:gd name="connsiteX13" fmla="*/ 656769 w 2351314"/>
              <a:gd name="connsiteY13" fmla="*/ 1386115 h 1386115"/>
              <a:gd name="connsiteX14" fmla="*/ 638629 w 2351314"/>
              <a:gd name="connsiteY14" fmla="*/ 1117600 h 1386115"/>
              <a:gd name="connsiteX15" fmla="*/ 183851 w 2351314"/>
              <a:gd name="connsiteY15" fmla="*/ 1103085 h 1386115"/>
              <a:gd name="connsiteX16" fmla="*/ 0 w 2351314"/>
              <a:gd name="connsiteY16" fmla="*/ 919234 h 1386115"/>
              <a:gd name="connsiteX17" fmla="*/ 0 w 2351314"/>
              <a:gd name="connsiteY17" fmla="*/ 919238 h 1386115"/>
              <a:gd name="connsiteX18" fmla="*/ 0 w 2351314"/>
              <a:gd name="connsiteY18" fmla="*/ 643466 h 1386115"/>
              <a:gd name="connsiteX19" fmla="*/ 0 w 2351314"/>
              <a:gd name="connsiteY19" fmla="*/ 643466 h 1386115"/>
              <a:gd name="connsiteX20" fmla="*/ 0 w 2351314"/>
              <a:gd name="connsiteY20" fmla="*/ 183851 h 1386115"/>
              <a:gd name="connsiteX0" fmla="*/ 0 w 2351314"/>
              <a:gd name="connsiteY0" fmla="*/ 183851 h 1284515"/>
              <a:gd name="connsiteX1" fmla="*/ 183851 w 2351314"/>
              <a:gd name="connsiteY1" fmla="*/ 0 h 1284515"/>
              <a:gd name="connsiteX2" fmla="*/ 391886 w 2351314"/>
              <a:gd name="connsiteY2" fmla="*/ 0 h 1284515"/>
              <a:gd name="connsiteX3" fmla="*/ 391886 w 2351314"/>
              <a:gd name="connsiteY3" fmla="*/ 0 h 1284515"/>
              <a:gd name="connsiteX4" fmla="*/ 979714 w 2351314"/>
              <a:gd name="connsiteY4" fmla="*/ 0 h 1284515"/>
              <a:gd name="connsiteX5" fmla="*/ 2167463 w 2351314"/>
              <a:gd name="connsiteY5" fmla="*/ 0 h 1284515"/>
              <a:gd name="connsiteX6" fmla="*/ 2351314 w 2351314"/>
              <a:gd name="connsiteY6" fmla="*/ 183851 h 1284515"/>
              <a:gd name="connsiteX7" fmla="*/ 2351314 w 2351314"/>
              <a:gd name="connsiteY7" fmla="*/ 643466 h 1284515"/>
              <a:gd name="connsiteX8" fmla="*/ 2351314 w 2351314"/>
              <a:gd name="connsiteY8" fmla="*/ 643466 h 1284515"/>
              <a:gd name="connsiteX9" fmla="*/ 2351314 w 2351314"/>
              <a:gd name="connsiteY9" fmla="*/ 919238 h 1284515"/>
              <a:gd name="connsiteX10" fmla="*/ 2351314 w 2351314"/>
              <a:gd name="connsiteY10" fmla="*/ 919234 h 1284515"/>
              <a:gd name="connsiteX11" fmla="*/ 2167463 w 2351314"/>
              <a:gd name="connsiteY11" fmla="*/ 1103085 h 1284515"/>
              <a:gd name="connsiteX12" fmla="*/ 762000 w 2351314"/>
              <a:gd name="connsiteY12" fmla="*/ 1103085 h 1284515"/>
              <a:gd name="connsiteX13" fmla="*/ 729341 w 2351314"/>
              <a:gd name="connsiteY13" fmla="*/ 1284515 h 1284515"/>
              <a:gd name="connsiteX14" fmla="*/ 638629 w 2351314"/>
              <a:gd name="connsiteY14" fmla="*/ 1117600 h 1284515"/>
              <a:gd name="connsiteX15" fmla="*/ 183851 w 2351314"/>
              <a:gd name="connsiteY15" fmla="*/ 1103085 h 1284515"/>
              <a:gd name="connsiteX16" fmla="*/ 0 w 2351314"/>
              <a:gd name="connsiteY16" fmla="*/ 919234 h 1284515"/>
              <a:gd name="connsiteX17" fmla="*/ 0 w 2351314"/>
              <a:gd name="connsiteY17" fmla="*/ 919238 h 1284515"/>
              <a:gd name="connsiteX18" fmla="*/ 0 w 2351314"/>
              <a:gd name="connsiteY18" fmla="*/ 643466 h 1284515"/>
              <a:gd name="connsiteX19" fmla="*/ 0 w 2351314"/>
              <a:gd name="connsiteY19" fmla="*/ 643466 h 1284515"/>
              <a:gd name="connsiteX20" fmla="*/ 0 w 2351314"/>
              <a:gd name="connsiteY20" fmla="*/ 183851 h 1284515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638629 w 2351314"/>
              <a:gd name="connsiteY14" fmla="*/ 1117600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762000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70001"/>
              <a:gd name="connsiteX1" fmla="*/ 183851 w 2351314"/>
              <a:gd name="connsiteY1" fmla="*/ 0 h 1270001"/>
              <a:gd name="connsiteX2" fmla="*/ 391886 w 2351314"/>
              <a:gd name="connsiteY2" fmla="*/ 0 h 1270001"/>
              <a:gd name="connsiteX3" fmla="*/ 391886 w 2351314"/>
              <a:gd name="connsiteY3" fmla="*/ 0 h 1270001"/>
              <a:gd name="connsiteX4" fmla="*/ 979714 w 2351314"/>
              <a:gd name="connsiteY4" fmla="*/ 0 h 1270001"/>
              <a:gd name="connsiteX5" fmla="*/ 2167463 w 2351314"/>
              <a:gd name="connsiteY5" fmla="*/ 0 h 1270001"/>
              <a:gd name="connsiteX6" fmla="*/ 2351314 w 2351314"/>
              <a:gd name="connsiteY6" fmla="*/ 183851 h 1270001"/>
              <a:gd name="connsiteX7" fmla="*/ 2351314 w 2351314"/>
              <a:gd name="connsiteY7" fmla="*/ 643466 h 1270001"/>
              <a:gd name="connsiteX8" fmla="*/ 2351314 w 2351314"/>
              <a:gd name="connsiteY8" fmla="*/ 643466 h 1270001"/>
              <a:gd name="connsiteX9" fmla="*/ 2351314 w 2351314"/>
              <a:gd name="connsiteY9" fmla="*/ 919238 h 1270001"/>
              <a:gd name="connsiteX10" fmla="*/ 2351314 w 2351314"/>
              <a:gd name="connsiteY10" fmla="*/ 919234 h 1270001"/>
              <a:gd name="connsiteX11" fmla="*/ 2167463 w 2351314"/>
              <a:gd name="connsiteY11" fmla="*/ 1103085 h 1270001"/>
              <a:gd name="connsiteX12" fmla="*/ 820057 w 2351314"/>
              <a:gd name="connsiteY12" fmla="*/ 1103085 h 1270001"/>
              <a:gd name="connsiteX13" fmla="*/ 685798 w 2351314"/>
              <a:gd name="connsiteY13" fmla="*/ 1270001 h 1270001"/>
              <a:gd name="connsiteX14" fmla="*/ 595086 w 2351314"/>
              <a:gd name="connsiteY14" fmla="*/ 1103085 h 1270001"/>
              <a:gd name="connsiteX15" fmla="*/ 183851 w 2351314"/>
              <a:gd name="connsiteY15" fmla="*/ 1103085 h 1270001"/>
              <a:gd name="connsiteX16" fmla="*/ 0 w 2351314"/>
              <a:gd name="connsiteY16" fmla="*/ 919234 h 1270001"/>
              <a:gd name="connsiteX17" fmla="*/ 0 w 2351314"/>
              <a:gd name="connsiteY17" fmla="*/ 919238 h 1270001"/>
              <a:gd name="connsiteX18" fmla="*/ 0 w 2351314"/>
              <a:gd name="connsiteY18" fmla="*/ 643466 h 1270001"/>
              <a:gd name="connsiteX19" fmla="*/ 0 w 2351314"/>
              <a:gd name="connsiteY19" fmla="*/ 643466 h 1270001"/>
              <a:gd name="connsiteX20" fmla="*/ 0 w 2351314"/>
              <a:gd name="connsiteY20" fmla="*/ 183851 h 1270001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820057 w 2351314"/>
              <a:gd name="connsiteY12" fmla="*/ 1103085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595086 w 2351314"/>
              <a:gd name="connsiteY14" fmla="*/ 1103085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255486"/>
              <a:gd name="connsiteX1" fmla="*/ 183851 w 2351314"/>
              <a:gd name="connsiteY1" fmla="*/ 0 h 1255486"/>
              <a:gd name="connsiteX2" fmla="*/ 391886 w 2351314"/>
              <a:gd name="connsiteY2" fmla="*/ 0 h 1255486"/>
              <a:gd name="connsiteX3" fmla="*/ 391886 w 2351314"/>
              <a:gd name="connsiteY3" fmla="*/ 0 h 1255486"/>
              <a:gd name="connsiteX4" fmla="*/ 979714 w 2351314"/>
              <a:gd name="connsiteY4" fmla="*/ 0 h 1255486"/>
              <a:gd name="connsiteX5" fmla="*/ 2167463 w 2351314"/>
              <a:gd name="connsiteY5" fmla="*/ 0 h 1255486"/>
              <a:gd name="connsiteX6" fmla="*/ 2351314 w 2351314"/>
              <a:gd name="connsiteY6" fmla="*/ 183851 h 1255486"/>
              <a:gd name="connsiteX7" fmla="*/ 2351314 w 2351314"/>
              <a:gd name="connsiteY7" fmla="*/ 643466 h 1255486"/>
              <a:gd name="connsiteX8" fmla="*/ 2351314 w 2351314"/>
              <a:gd name="connsiteY8" fmla="*/ 643466 h 1255486"/>
              <a:gd name="connsiteX9" fmla="*/ 2351314 w 2351314"/>
              <a:gd name="connsiteY9" fmla="*/ 919238 h 1255486"/>
              <a:gd name="connsiteX10" fmla="*/ 2351314 w 2351314"/>
              <a:gd name="connsiteY10" fmla="*/ 919234 h 1255486"/>
              <a:gd name="connsiteX11" fmla="*/ 2167463 w 2351314"/>
              <a:gd name="connsiteY11" fmla="*/ 1103085 h 1255486"/>
              <a:gd name="connsiteX12" fmla="*/ 1313543 w 2351314"/>
              <a:gd name="connsiteY12" fmla="*/ 1117599 h 1255486"/>
              <a:gd name="connsiteX13" fmla="*/ 714827 w 2351314"/>
              <a:gd name="connsiteY13" fmla="*/ 1255486 h 1255486"/>
              <a:gd name="connsiteX14" fmla="*/ 1088572 w 2351314"/>
              <a:gd name="connsiteY14" fmla="*/ 1117600 h 1255486"/>
              <a:gd name="connsiteX15" fmla="*/ 183851 w 2351314"/>
              <a:gd name="connsiteY15" fmla="*/ 1103085 h 1255486"/>
              <a:gd name="connsiteX16" fmla="*/ 0 w 2351314"/>
              <a:gd name="connsiteY16" fmla="*/ 919234 h 1255486"/>
              <a:gd name="connsiteX17" fmla="*/ 0 w 2351314"/>
              <a:gd name="connsiteY17" fmla="*/ 919238 h 1255486"/>
              <a:gd name="connsiteX18" fmla="*/ 0 w 2351314"/>
              <a:gd name="connsiteY18" fmla="*/ 643466 h 1255486"/>
              <a:gd name="connsiteX19" fmla="*/ 0 w 2351314"/>
              <a:gd name="connsiteY19" fmla="*/ 643466 h 1255486"/>
              <a:gd name="connsiteX20" fmla="*/ 0 w 2351314"/>
              <a:gd name="connsiteY20" fmla="*/ 183851 h 1255486"/>
              <a:gd name="connsiteX0" fmla="*/ 0 w 2351314"/>
              <a:gd name="connsiteY0" fmla="*/ 183851 h 1328057"/>
              <a:gd name="connsiteX1" fmla="*/ 183851 w 2351314"/>
              <a:gd name="connsiteY1" fmla="*/ 0 h 1328057"/>
              <a:gd name="connsiteX2" fmla="*/ 391886 w 2351314"/>
              <a:gd name="connsiteY2" fmla="*/ 0 h 1328057"/>
              <a:gd name="connsiteX3" fmla="*/ 391886 w 2351314"/>
              <a:gd name="connsiteY3" fmla="*/ 0 h 1328057"/>
              <a:gd name="connsiteX4" fmla="*/ 979714 w 2351314"/>
              <a:gd name="connsiteY4" fmla="*/ 0 h 1328057"/>
              <a:gd name="connsiteX5" fmla="*/ 2167463 w 2351314"/>
              <a:gd name="connsiteY5" fmla="*/ 0 h 1328057"/>
              <a:gd name="connsiteX6" fmla="*/ 2351314 w 2351314"/>
              <a:gd name="connsiteY6" fmla="*/ 183851 h 1328057"/>
              <a:gd name="connsiteX7" fmla="*/ 2351314 w 2351314"/>
              <a:gd name="connsiteY7" fmla="*/ 643466 h 1328057"/>
              <a:gd name="connsiteX8" fmla="*/ 2351314 w 2351314"/>
              <a:gd name="connsiteY8" fmla="*/ 643466 h 1328057"/>
              <a:gd name="connsiteX9" fmla="*/ 2351314 w 2351314"/>
              <a:gd name="connsiteY9" fmla="*/ 919238 h 1328057"/>
              <a:gd name="connsiteX10" fmla="*/ 2351314 w 2351314"/>
              <a:gd name="connsiteY10" fmla="*/ 919234 h 1328057"/>
              <a:gd name="connsiteX11" fmla="*/ 2167463 w 2351314"/>
              <a:gd name="connsiteY11" fmla="*/ 1103085 h 1328057"/>
              <a:gd name="connsiteX12" fmla="*/ 1313543 w 2351314"/>
              <a:gd name="connsiteY12" fmla="*/ 1117599 h 1328057"/>
              <a:gd name="connsiteX13" fmla="*/ 1193798 w 2351314"/>
              <a:gd name="connsiteY13" fmla="*/ 1328057 h 1328057"/>
              <a:gd name="connsiteX14" fmla="*/ 1088572 w 2351314"/>
              <a:gd name="connsiteY14" fmla="*/ 1117600 h 1328057"/>
              <a:gd name="connsiteX15" fmla="*/ 183851 w 2351314"/>
              <a:gd name="connsiteY15" fmla="*/ 1103085 h 1328057"/>
              <a:gd name="connsiteX16" fmla="*/ 0 w 2351314"/>
              <a:gd name="connsiteY16" fmla="*/ 919234 h 1328057"/>
              <a:gd name="connsiteX17" fmla="*/ 0 w 2351314"/>
              <a:gd name="connsiteY17" fmla="*/ 919238 h 1328057"/>
              <a:gd name="connsiteX18" fmla="*/ 0 w 2351314"/>
              <a:gd name="connsiteY18" fmla="*/ 643466 h 1328057"/>
              <a:gd name="connsiteX19" fmla="*/ 0 w 2351314"/>
              <a:gd name="connsiteY19" fmla="*/ 643466 h 1328057"/>
              <a:gd name="connsiteX20" fmla="*/ 0 w 2351314"/>
              <a:gd name="connsiteY20" fmla="*/ 183851 h 132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314" h="1328057">
                <a:moveTo>
                  <a:pt x="0" y="183851"/>
                </a:moveTo>
                <a:cubicBezTo>
                  <a:pt x="0" y="82313"/>
                  <a:pt x="82313" y="0"/>
                  <a:pt x="183851" y="0"/>
                </a:cubicBezTo>
                <a:lnTo>
                  <a:pt x="391886" y="0"/>
                </a:lnTo>
                <a:lnTo>
                  <a:pt x="391886" y="0"/>
                </a:lnTo>
                <a:lnTo>
                  <a:pt x="979714" y="0"/>
                </a:lnTo>
                <a:lnTo>
                  <a:pt x="2167463" y="0"/>
                </a:lnTo>
                <a:cubicBezTo>
                  <a:pt x="2269001" y="0"/>
                  <a:pt x="2351314" y="82313"/>
                  <a:pt x="2351314" y="183851"/>
                </a:cubicBezTo>
                <a:lnTo>
                  <a:pt x="2351314" y="643466"/>
                </a:lnTo>
                <a:lnTo>
                  <a:pt x="2351314" y="643466"/>
                </a:lnTo>
                <a:lnTo>
                  <a:pt x="2351314" y="919238"/>
                </a:lnTo>
                <a:lnTo>
                  <a:pt x="2351314" y="919234"/>
                </a:lnTo>
                <a:cubicBezTo>
                  <a:pt x="2351314" y="1020772"/>
                  <a:pt x="2269001" y="1103085"/>
                  <a:pt x="2167463" y="1103085"/>
                </a:cubicBezTo>
                <a:lnTo>
                  <a:pt x="1313543" y="1117599"/>
                </a:lnTo>
                <a:lnTo>
                  <a:pt x="1193798" y="1328057"/>
                </a:lnTo>
                <a:lnTo>
                  <a:pt x="1088572" y="1117600"/>
                </a:lnTo>
                <a:lnTo>
                  <a:pt x="183851" y="1103085"/>
                </a:lnTo>
                <a:cubicBezTo>
                  <a:pt x="82313" y="1103085"/>
                  <a:pt x="0" y="1020772"/>
                  <a:pt x="0" y="919234"/>
                </a:cubicBezTo>
                <a:lnTo>
                  <a:pt x="0" y="919238"/>
                </a:lnTo>
                <a:lnTo>
                  <a:pt x="0" y="643466"/>
                </a:lnTo>
                <a:lnTo>
                  <a:pt x="0" y="643466"/>
                </a:lnTo>
                <a:lnTo>
                  <a:pt x="0" y="183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13405" y="5689634"/>
            <a:ext cx="21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 5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710997" y="5689634"/>
            <a:ext cx="754743" cy="275771"/>
          </a:xfrm>
          <a:prstGeom prst="roundRect">
            <a:avLst/>
          </a:prstGeom>
          <a:noFill/>
          <a:ln w="28575">
            <a:solidFill>
              <a:srgbClr val="DD76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028825" y="6026748"/>
            <a:ext cx="2148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DISTRIBUSI</a:t>
            </a:r>
          </a:p>
          <a:p>
            <a:pPr algn="ctr"/>
            <a:r>
              <a:rPr lang="en-US" sz="1200" dirty="0" smtClean="0">
                <a:solidFill>
                  <a:srgbClr val="DD765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MAINTENANCE</a:t>
            </a:r>
          </a:p>
          <a:p>
            <a:pPr algn="ctr"/>
            <a:endParaRPr lang="en-US" sz="1400" dirty="0">
              <a:solidFill>
                <a:srgbClr val="DD7657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-158521" y="5168072"/>
            <a:ext cx="2764757" cy="54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2" name="Oval 71"/>
          <p:cNvSpPr/>
          <p:nvPr/>
        </p:nvSpPr>
        <p:spPr>
          <a:xfrm>
            <a:off x="2537307" y="5065563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3" name="Oval 72"/>
          <p:cNvSpPr/>
          <p:nvPr/>
        </p:nvSpPr>
        <p:spPr>
          <a:xfrm>
            <a:off x="2609878" y="5123076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4" name="Oval 73"/>
          <p:cNvSpPr/>
          <p:nvPr/>
        </p:nvSpPr>
        <p:spPr>
          <a:xfrm>
            <a:off x="4380614" y="5061898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20334" y="5176403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444403" y="5123035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205790" y="5070073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274733" y="5126058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070888" y="5082254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28945" y="5139767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943225" y="5078508"/>
            <a:ext cx="290286" cy="2674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012168" y="5136021"/>
            <a:ext cx="152400" cy="152400"/>
          </a:xfrm>
          <a:prstGeom prst="ellipse">
            <a:avLst/>
          </a:prstGeom>
          <a:solidFill>
            <a:srgbClr val="FE897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656379" y="5185577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499704" y="5195440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361174" y="5187232"/>
            <a:ext cx="15675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246871" y="5189361"/>
            <a:ext cx="261257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7" name="TextBox 86"/>
          <p:cNvSpPr txBox="1"/>
          <p:nvPr/>
        </p:nvSpPr>
        <p:spPr>
          <a:xfrm>
            <a:off x="-67044" y="4886721"/>
            <a:ext cx="160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REALISASI</a:t>
            </a:r>
            <a:endParaRPr lang="en-US" sz="2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957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JOBDESK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20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RIPAS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:	</a:t>
            </a:r>
            <a:endParaRPr lang="id-ID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- 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Desain view web page untuk admin</a:t>
            </a:r>
            <a:endParaRPr lang="en-US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-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Implementasi web page untuk admin</a:t>
            </a:r>
            <a:endParaRPr lang="en-US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SHABRINA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:	</a:t>
            </a:r>
            <a:endParaRPr lang="id-ID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- 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Spesifikasi kebutuhan</a:t>
            </a:r>
            <a:endParaRPr lang="en-US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- 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Pembuatan dokumen</a:t>
            </a:r>
            <a:endParaRPr lang="en-US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CHRISTO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:	</a:t>
            </a:r>
            <a:endParaRPr lang="id-ID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Desain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view web page untuk guest</a:t>
            </a:r>
            <a:endParaRPr lang="en-US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	- 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Implementasi web page untuk guest</a:t>
            </a:r>
            <a:endParaRPr lang="en-US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9" name="Rectangle 8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8538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KENDALA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737" y="1969899"/>
            <a:ext cx="10208526" cy="38849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Waktu pengerjaan proyek </a:t>
            </a:r>
            <a:r>
              <a:rPr lang="id-ID" dirty="0" smtClean="0">
                <a:solidFill>
                  <a:srgbClr val="F4C049"/>
                </a:solidFill>
                <a:latin typeface="Berlin Sans FB Demi" panose="020E0802020502020306" pitchFamily="34" charset="0"/>
              </a:rPr>
              <a:t>tidak sesuai timeline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, karena 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susahnya menghubungi klien.</a:t>
            </a:r>
            <a:endParaRPr lang="id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Beberapa </a:t>
            </a:r>
            <a:r>
              <a:rPr lang="id-ID" dirty="0" smtClean="0">
                <a:solidFill>
                  <a:srgbClr val="F4C049"/>
                </a:solidFill>
                <a:latin typeface="Berlin Sans FB Demi" panose="020E0802020502020306" pitchFamily="34" charset="0"/>
              </a:rPr>
              <a:t>kesalahan yang bersifat teknis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yang membuat timeline realisasi tidak sesuai pengerjaan.</a:t>
            </a:r>
            <a:endParaRPr lang="id-ID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Bingung </a:t>
            </a:r>
            <a:r>
              <a:rPr lang="id-ID" dirty="0">
                <a:solidFill>
                  <a:schemeClr val="bg1"/>
                </a:solidFill>
                <a:latin typeface="Berlin Sans FB Demi" panose="020E0802020502020306" pitchFamily="34" charset="0"/>
              </a:rPr>
              <a:t>menentukan sistem ini akan </a:t>
            </a:r>
            <a:r>
              <a:rPr lang="id-ID" dirty="0">
                <a:solidFill>
                  <a:srgbClr val="F4C049"/>
                </a:solidFill>
                <a:latin typeface="Berlin Sans FB Demi" panose="020E0802020502020306" pitchFamily="34" charset="0"/>
              </a:rPr>
              <a:t>dideploy</a:t>
            </a:r>
            <a:r>
              <a:rPr lang="id-ID" dirty="0">
                <a:solidFill>
                  <a:schemeClr val="bg1"/>
                </a:solidFill>
                <a:latin typeface="Berlin Sans FB Demi" panose="020E0802020502020306" pitchFamily="34" charset="0"/>
              </a:rPr>
              <a:t> dimana 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saja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Kurang familiarnya dengan aplikasi </a:t>
            </a:r>
            <a:r>
              <a:rPr lang="id-ID" dirty="0" smtClean="0">
                <a:solidFill>
                  <a:srgbClr val="F4C049"/>
                </a:solidFill>
                <a:latin typeface="Berlin Sans FB Demi" panose="020E0802020502020306" pitchFamily="34" charset="0"/>
              </a:rPr>
              <a:t>GitHub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9" name="Rectangle 8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989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d-ID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SEKIAN, </a:t>
            </a:r>
            <a:r>
              <a:rPr lang="id-ID" sz="8000" dirty="0" smtClean="0">
                <a:solidFill>
                  <a:srgbClr val="F4C049"/>
                </a:solidFill>
                <a:latin typeface="Berlin Sans FB Demi" panose="020E0802020502020306" pitchFamily="34" charset="0"/>
              </a:rPr>
              <a:t>DAN</a:t>
            </a:r>
            <a:r>
              <a:rPr lang="id-ID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id-ID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id-ID" sz="8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TERIMA KASIH</a:t>
            </a:r>
            <a:endParaRPr lang="id-ID" sz="8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5" name="Rectangle 4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338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098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SYSTEM OVERVIEW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7" y="2053544"/>
            <a:ext cx="10863617" cy="874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Menyediakan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informasi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untuk menjual hasil produk lokal perkebunan di daerah </a:t>
            </a:r>
            <a:r>
              <a:rPr lang="id-ID" sz="24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Cikoro, Sulawesi </a:t>
            </a:r>
            <a:r>
              <a:rPr lang="id-ID" sz="24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S</a:t>
            </a:r>
            <a:r>
              <a:rPr lang="id-ID" sz="24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elatan</a:t>
            </a:r>
            <a:endParaRPr lang="en-US" sz="2400" dirty="0" smtClean="0">
              <a:solidFill>
                <a:srgbClr val="F4C049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997609"/>
            <a:ext cx="10515600" cy="1130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ini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dapat</a:t>
            </a: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digunakan </a:t>
            </a:r>
            <a:r>
              <a:rPr lang="id-ID" sz="24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User </a:t>
            </a:r>
            <a:r>
              <a:rPr lang="id-ID" sz="2400" dirty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G</a:t>
            </a:r>
            <a:r>
              <a:rPr lang="id-ID" sz="24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uest</a:t>
            </a: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untuk menjual dan membeli produk perkebunan, sedangkan untuk </a:t>
            </a:r>
            <a:r>
              <a:rPr lang="id-ID" sz="24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Admin</a:t>
            </a: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sistem ini dapat menambah, menghapus, maupun mengupdate produk yang akan dijual , serta merubah status pemesanan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806006"/>
            <a:ext cx="10515600" cy="87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ini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sekaligus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menjadi</a:t>
            </a: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promosi hasil daerah lokal 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11" name="Rectangle 10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076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8734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CLIENT OVERVIEW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90902"/>
            <a:ext cx="10515600" cy="1586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Client </a:t>
            </a: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ingin sebuah sistem yang dapat </a:t>
            </a:r>
            <a:r>
              <a:rPr lang="id-ID" sz="24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menjual</a:t>
            </a: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hasil produk perkebunan lokal yang lebih memudahkan customer untuk </a:t>
            </a:r>
            <a:r>
              <a:rPr lang="id-ID" sz="24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mengetahui</a:t>
            </a: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dan </a:t>
            </a:r>
            <a:r>
              <a:rPr lang="id-ID" sz="24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membeli</a:t>
            </a: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produk perkebunan dan </a:t>
            </a:r>
            <a:r>
              <a:rPr lang="id-ID" sz="24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memudahkan</a:t>
            </a: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penjual untuk </a:t>
            </a:r>
            <a:r>
              <a:rPr lang="id-ID" sz="24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mengontrol penjualannya.</a:t>
            </a:r>
            <a:endParaRPr lang="id-ID" sz="2400" b="1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9" name="Rectangle 8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2237332"/>
            <a:ext cx="10515600" cy="1586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b="1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/>
              </a:rPr>
              <a:t>LP3M Makassar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d-ID" sz="2400" b="1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/>
              </a:rPr>
              <a:t>(Lembaga Pengkajian Pedesaan, Pantai, dan Masyarakat Makassar)</a:t>
            </a:r>
            <a:endParaRPr lang="id-ID" sz="2400" b="1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93844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PRODUCT SPECIFICATION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9421" y="1955704"/>
            <a:ext cx="10515600" cy="36535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d-ID" sz="20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Admin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Login ke akun Admin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Manajemen (Tambah, Hapus, Update) </a:t>
            </a: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produk </a:t>
            </a: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yang </a:t>
            </a: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dijual</a:t>
            </a:r>
            <a:endParaRPr lang="id-ID" sz="2000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Melihat daftar pemesanan dan mengubah status pemesanan (Belum Membayar, Sudah Membayar, Dikirim)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Melihat dan membalas pesan </a:t>
            </a: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(kritik</a:t>
            </a:r>
            <a:r>
              <a:rPr lang="id-ID" sz="2000" dirty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&amp;</a:t>
            </a: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saran) yang masuk ke admin.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d-ID" sz="2000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Guest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Melihat dan melakukan transaksi </a:t>
            </a: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pembelian </a:t>
            </a: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produk yang dijual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Melihat informasi tentang Cikoro Farm dan LP3M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Memberi Pesan (kritik &amp; saran) kepada Admin</a:t>
            </a:r>
            <a:endParaRPr lang="en-US" sz="2000" dirty="0" smtClean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8" name="Rectangle 7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1244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080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PDM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6" name="Rectangle 5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10" y="1284652"/>
            <a:ext cx="7840979" cy="47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TOOLS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10" y="2106277"/>
            <a:ext cx="5514345" cy="1128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Development Tools: </a:t>
            </a:r>
            <a:endParaRPr lang="id-ID" sz="2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4C04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Sublime Text &amp; Notepad++, </a:t>
            </a:r>
            <a:r>
              <a:rPr lang="en-US" sz="2000" dirty="0" err="1" smtClean="0">
                <a:solidFill>
                  <a:srgbClr val="F4C04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Xampp</a:t>
            </a:r>
            <a:endParaRPr lang="id-ID" sz="2000" dirty="0" smtClean="0">
              <a:solidFill>
                <a:srgbClr val="F4C04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9" name="Rectangle 8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267855" y="1856099"/>
            <a:ext cx="2541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Database Designer: </a:t>
            </a:r>
            <a:endParaRPr lang="id-ID" sz="2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dirty="0" smtClean="0">
                <a:solidFill>
                  <a:srgbClr val="F4C04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Power </a:t>
            </a:r>
            <a:r>
              <a:rPr lang="en-US" sz="2000" dirty="0">
                <a:solidFill>
                  <a:srgbClr val="F4C04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Designer</a:t>
            </a:r>
          </a:p>
          <a:p>
            <a:endParaRPr lang="id-ID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3211" y="4217159"/>
            <a:ext cx="5399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User-interface Designer: </a:t>
            </a:r>
            <a:endParaRPr lang="id-ID" sz="2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id-ID" sz="2000" dirty="0" smtClean="0">
                <a:solidFill>
                  <a:srgbClr val="F4C04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Paint.Net</a:t>
            </a:r>
            <a:r>
              <a:rPr lang="id-ID" sz="2000" dirty="0">
                <a:solidFill>
                  <a:srgbClr val="F4C04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Html5, Css, Js,bootstrap, Star Uml</a:t>
            </a:r>
            <a:endParaRPr lang="en-US" sz="2000" dirty="0">
              <a:solidFill>
                <a:srgbClr val="F4C04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id-ID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42498" y="4258102"/>
            <a:ext cx="3985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Database Management System: </a:t>
            </a:r>
            <a:endParaRPr lang="id-ID" sz="2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000" dirty="0" smtClean="0">
                <a:solidFill>
                  <a:srgbClr val="F4C04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My</a:t>
            </a:r>
            <a:r>
              <a:rPr lang="id-ID" sz="2000" dirty="0" smtClean="0">
                <a:solidFill>
                  <a:srgbClr val="F4C04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</a:t>
            </a:r>
            <a:r>
              <a:rPr lang="en-US" sz="2000" dirty="0" err="1" smtClean="0">
                <a:solidFill>
                  <a:srgbClr val="F4C04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ql</a:t>
            </a:r>
            <a:endParaRPr lang="en-US" sz="2000" dirty="0">
              <a:solidFill>
                <a:srgbClr val="F4C04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382223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67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USER-INTERFACE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(</a:t>
            </a:r>
            <a:r>
              <a:rPr lang="id-ID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GUEST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DESIGN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4" y="1538050"/>
            <a:ext cx="6132703" cy="28428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242" y="3029804"/>
            <a:ext cx="6375143" cy="29866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8" name="Rectangle 7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3142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67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USER-INTERFACE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(</a:t>
            </a:r>
            <a:r>
              <a:rPr lang="id-ID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GUEST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DESIGN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8" name="Rectangle 7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84" y="1365344"/>
            <a:ext cx="7040316" cy="3315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07" y="3324665"/>
            <a:ext cx="6298796" cy="26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63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2" y="1651378"/>
            <a:ext cx="5848908" cy="3006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67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USER-INTERFACE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(</a:t>
            </a:r>
            <a:r>
              <a:rPr lang="id-ID" dirty="0" smtClean="0">
                <a:solidFill>
                  <a:srgbClr val="F4C049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GUEST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DESIGN</a:t>
            </a:r>
            <a:r>
              <a:rPr lang="id-ID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 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239255"/>
            <a:ext cx="12301227" cy="618745"/>
            <a:chOff x="0" y="6239255"/>
            <a:chExt cx="12301227" cy="618745"/>
          </a:xfrm>
        </p:grpSpPr>
        <p:sp>
          <p:nvSpPr>
            <p:cNvPr id="8" name="Rectangle 7"/>
            <p:cNvSpPr/>
            <p:nvPr/>
          </p:nvSpPr>
          <p:spPr>
            <a:xfrm>
              <a:off x="0" y="6324600"/>
              <a:ext cx="4927600" cy="533400"/>
            </a:xfrm>
            <a:prstGeom prst="rect">
              <a:avLst/>
            </a:prstGeom>
            <a:solidFill>
              <a:srgbClr val="194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172" y="6239255"/>
              <a:ext cx="7559055" cy="618745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11" y="3429000"/>
            <a:ext cx="6465797" cy="256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21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366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Gothic Std B</vt:lpstr>
      <vt:lpstr>Arial</vt:lpstr>
      <vt:lpstr>Berlin Sans FB Demi</vt:lpstr>
      <vt:lpstr>Calibri</vt:lpstr>
      <vt:lpstr>Calibri Light</vt:lpstr>
      <vt:lpstr>Wingdings</vt:lpstr>
      <vt:lpstr>Office Theme</vt:lpstr>
      <vt:lpstr>CIKORO FARM ONLINE SHOP </vt:lpstr>
      <vt:lpstr>SYSTEM OVERVIEW</vt:lpstr>
      <vt:lpstr>CLIENT OVERVIEW</vt:lpstr>
      <vt:lpstr>PRODUCT SPECIFICATION</vt:lpstr>
      <vt:lpstr>PowerPoint Presentation</vt:lpstr>
      <vt:lpstr>TOOLS</vt:lpstr>
      <vt:lpstr>USER-INTERFACE (GUEST) DESIGN </vt:lpstr>
      <vt:lpstr>USER-INTERFACE (GUEST) DESIGN </vt:lpstr>
      <vt:lpstr>USER-INTERFACE (GUEST) DESIGN </vt:lpstr>
      <vt:lpstr>PowerPoint Presentation</vt:lpstr>
      <vt:lpstr>USER-INTERFACE (ADMIN) DESIGN </vt:lpstr>
      <vt:lpstr>PowerPoint Presentation</vt:lpstr>
      <vt:lpstr>TIMELINE</vt:lpstr>
      <vt:lpstr>JOBDESK</vt:lpstr>
      <vt:lpstr>KENDALA</vt:lpstr>
      <vt:lpstr>SEKIAN, DAN 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Ratih Ayu Indraswari</dc:creator>
  <cp:lastModifiedBy>sabrinarin</cp:lastModifiedBy>
  <cp:revision>89</cp:revision>
  <dcterms:created xsi:type="dcterms:W3CDTF">2015-03-21T05:14:26Z</dcterms:created>
  <dcterms:modified xsi:type="dcterms:W3CDTF">2015-03-30T02:21:16Z</dcterms:modified>
</cp:coreProperties>
</file>