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59" r:id="rId6"/>
    <p:sldId id="266" r:id="rId7"/>
    <p:sldId id="260" r:id="rId8"/>
    <p:sldId id="267" r:id="rId9"/>
    <p:sldId id="261" r:id="rId10"/>
    <p:sldId id="268" r:id="rId11"/>
    <p:sldId id="262"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p009108@gmail.com" userId="43492244f8a3549b" providerId="LiveId" clId="{977F3D4C-D63F-4039-BE0C-2EE86EBA28F5}"/>
    <pc:docChg chg="custSel addSld modSld">
      <pc:chgData name="rp009108@gmail.com" userId="43492244f8a3549b" providerId="LiveId" clId="{977F3D4C-D63F-4039-BE0C-2EE86EBA28F5}" dt="2023-05-11T08:11:39.315" v="43" actId="1076"/>
      <pc:docMkLst>
        <pc:docMk/>
      </pc:docMkLst>
      <pc:sldChg chg="addSp modSp mod">
        <pc:chgData name="rp009108@gmail.com" userId="43492244f8a3549b" providerId="LiveId" clId="{977F3D4C-D63F-4039-BE0C-2EE86EBA28F5}" dt="2023-05-11T08:03:59.785" v="27" actId="1076"/>
        <pc:sldMkLst>
          <pc:docMk/>
          <pc:sldMk cId="956669189" sldId="267"/>
        </pc:sldMkLst>
        <pc:picChg chg="add mod">
          <ac:chgData name="rp009108@gmail.com" userId="43492244f8a3549b" providerId="LiveId" clId="{977F3D4C-D63F-4039-BE0C-2EE86EBA28F5}" dt="2023-05-11T08:03:59.785" v="27" actId="1076"/>
          <ac:picMkLst>
            <pc:docMk/>
            <pc:sldMk cId="956669189" sldId="267"/>
            <ac:picMk id="3" creationId="{30FE4DA2-57F0-1FD4-FC4E-AB950B558E0F}"/>
          </ac:picMkLst>
        </pc:picChg>
        <pc:picChg chg="add mod">
          <ac:chgData name="rp009108@gmail.com" userId="43492244f8a3549b" providerId="LiveId" clId="{977F3D4C-D63F-4039-BE0C-2EE86EBA28F5}" dt="2023-05-11T08:03:40.874" v="22" actId="1076"/>
          <ac:picMkLst>
            <pc:docMk/>
            <pc:sldMk cId="956669189" sldId="267"/>
            <ac:picMk id="6" creationId="{0051FB42-3B04-32B9-69EE-72E5614C46E8}"/>
          </ac:picMkLst>
        </pc:picChg>
        <pc:picChg chg="mod">
          <ac:chgData name="rp009108@gmail.com" userId="43492244f8a3549b" providerId="LiveId" clId="{977F3D4C-D63F-4039-BE0C-2EE86EBA28F5}" dt="2023-05-11T08:03:55.132" v="26" actId="1076"/>
          <ac:picMkLst>
            <pc:docMk/>
            <pc:sldMk cId="956669189" sldId="267"/>
            <ac:picMk id="7" creationId="{1DAD72AC-B802-D2F7-4090-375E4B64ADD0}"/>
          </ac:picMkLst>
        </pc:picChg>
      </pc:sldChg>
      <pc:sldChg chg="addSp delSp modSp new mod modClrScheme chgLayout">
        <pc:chgData name="rp009108@gmail.com" userId="43492244f8a3549b" providerId="LiveId" clId="{977F3D4C-D63F-4039-BE0C-2EE86EBA28F5}" dt="2023-05-11T08:07:07.463" v="31" actId="1076"/>
        <pc:sldMkLst>
          <pc:docMk/>
          <pc:sldMk cId="2010035391" sldId="268"/>
        </pc:sldMkLst>
        <pc:spChg chg="del">
          <ac:chgData name="rp009108@gmail.com" userId="43492244f8a3549b" providerId="LiveId" clId="{977F3D4C-D63F-4039-BE0C-2EE86EBA28F5}" dt="2023-05-10T22:38:44.973" v="1" actId="700"/>
          <ac:spMkLst>
            <pc:docMk/>
            <pc:sldMk cId="2010035391" sldId="268"/>
            <ac:spMk id="2" creationId="{DECA750B-00CD-BC97-ADA0-C432BB8E69E8}"/>
          </ac:spMkLst>
        </pc:spChg>
        <pc:spChg chg="del">
          <ac:chgData name="rp009108@gmail.com" userId="43492244f8a3549b" providerId="LiveId" clId="{977F3D4C-D63F-4039-BE0C-2EE86EBA28F5}" dt="2023-05-10T22:38:44.973" v="1" actId="700"/>
          <ac:spMkLst>
            <pc:docMk/>
            <pc:sldMk cId="2010035391" sldId="268"/>
            <ac:spMk id="3" creationId="{5E8D0536-86D3-D96D-2DE7-E6F48CC9F053}"/>
          </ac:spMkLst>
        </pc:spChg>
        <pc:picChg chg="add mod modCrop">
          <ac:chgData name="rp009108@gmail.com" userId="43492244f8a3549b" providerId="LiveId" clId="{977F3D4C-D63F-4039-BE0C-2EE86EBA28F5}" dt="2023-05-11T08:07:07.463" v="31" actId="1076"/>
          <ac:picMkLst>
            <pc:docMk/>
            <pc:sldMk cId="2010035391" sldId="268"/>
            <ac:picMk id="5" creationId="{D3939CDF-3C9E-F1FC-C0F0-F32AA4A577B0}"/>
          </ac:picMkLst>
        </pc:picChg>
      </pc:sldChg>
      <pc:sldChg chg="addSp delSp modSp new mod modClrScheme chgLayout">
        <pc:chgData name="rp009108@gmail.com" userId="43492244f8a3549b" providerId="LiveId" clId="{977F3D4C-D63F-4039-BE0C-2EE86EBA28F5}" dt="2023-05-11T08:11:39.315" v="43" actId="1076"/>
        <pc:sldMkLst>
          <pc:docMk/>
          <pc:sldMk cId="2826249232" sldId="269"/>
        </pc:sldMkLst>
        <pc:spChg chg="del">
          <ac:chgData name="rp009108@gmail.com" userId="43492244f8a3549b" providerId="LiveId" clId="{977F3D4C-D63F-4039-BE0C-2EE86EBA28F5}" dt="2023-05-11T08:07:22.139" v="33" actId="700"/>
          <ac:spMkLst>
            <pc:docMk/>
            <pc:sldMk cId="2826249232" sldId="269"/>
            <ac:spMk id="2" creationId="{B9563096-916C-5CD7-9C4E-C5627A1392AD}"/>
          </ac:spMkLst>
        </pc:spChg>
        <pc:spChg chg="del">
          <ac:chgData name="rp009108@gmail.com" userId="43492244f8a3549b" providerId="LiveId" clId="{977F3D4C-D63F-4039-BE0C-2EE86EBA28F5}" dt="2023-05-11T08:07:22.139" v="33" actId="700"/>
          <ac:spMkLst>
            <pc:docMk/>
            <pc:sldMk cId="2826249232" sldId="269"/>
            <ac:spMk id="3" creationId="{D62C7A7A-57C6-2E64-B4E2-A6D7E75DEAF8}"/>
          </ac:spMkLst>
        </pc:spChg>
        <pc:picChg chg="add mod">
          <ac:chgData name="rp009108@gmail.com" userId="43492244f8a3549b" providerId="LiveId" clId="{977F3D4C-D63F-4039-BE0C-2EE86EBA28F5}" dt="2023-05-11T08:10:55.130" v="38" actId="1076"/>
          <ac:picMkLst>
            <pc:docMk/>
            <pc:sldMk cId="2826249232" sldId="269"/>
            <ac:picMk id="5" creationId="{28C535D6-33A9-BAE9-8CED-3E50A77A9D3B}"/>
          </ac:picMkLst>
        </pc:picChg>
        <pc:picChg chg="add mod">
          <ac:chgData name="rp009108@gmail.com" userId="43492244f8a3549b" providerId="LiveId" clId="{977F3D4C-D63F-4039-BE0C-2EE86EBA28F5}" dt="2023-05-11T08:11:39.315" v="43" actId="1076"/>
          <ac:picMkLst>
            <pc:docMk/>
            <pc:sldMk cId="2826249232" sldId="269"/>
            <ac:picMk id="7" creationId="{E381493E-546A-5439-7801-2427B52BC41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2C8CD-D1CB-4911-866C-66FB31ACC68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67095FC-3A6A-4DB0-9400-97B0A965CF6E}">
      <dgm:prSet/>
      <dgm:spPr/>
      <dgm:t>
        <a:bodyPr/>
        <a:lstStyle/>
        <a:p>
          <a:r>
            <a:rPr lang="en-ZA" dirty="0"/>
            <a:t>Who is Chilean ?</a:t>
          </a:r>
          <a:endParaRPr lang="en-US" dirty="0"/>
        </a:p>
      </dgm:t>
    </dgm:pt>
    <dgm:pt modelId="{7085711A-4DC7-4868-B493-87B0325B441D}" type="parTrans" cxnId="{F6DBA81E-1430-4AF3-A27B-25DADCC62278}">
      <dgm:prSet/>
      <dgm:spPr/>
      <dgm:t>
        <a:bodyPr/>
        <a:lstStyle/>
        <a:p>
          <a:endParaRPr lang="en-US"/>
        </a:p>
      </dgm:t>
    </dgm:pt>
    <dgm:pt modelId="{CBA15FB4-C67E-43E7-A06F-2C46417D8D39}" type="sibTrans" cxnId="{F6DBA81E-1430-4AF3-A27B-25DADCC62278}">
      <dgm:prSet/>
      <dgm:spPr/>
      <dgm:t>
        <a:bodyPr/>
        <a:lstStyle/>
        <a:p>
          <a:endParaRPr lang="en-US"/>
        </a:p>
      </dgm:t>
    </dgm:pt>
    <dgm:pt modelId="{8C42DD3B-7031-4D48-A2BC-9C8D7350B295}">
      <dgm:prSet/>
      <dgm:spPr/>
      <dgm:t>
        <a:bodyPr/>
        <a:lstStyle/>
        <a:p>
          <a:r>
            <a:rPr lang="en-ZA"/>
            <a:t>What does he kill?</a:t>
          </a:r>
          <a:endParaRPr lang="en-US"/>
        </a:p>
      </dgm:t>
    </dgm:pt>
    <dgm:pt modelId="{68648240-FDAA-40DB-9CAF-4617465E3A55}" type="parTrans" cxnId="{57987EDF-0BB4-4D04-9C62-8A6976634B1D}">
      <dgm:prSet/>
      <dgm:spPr/>
      <dgm:t>
        <a:bodyPr/>
        <a:lstStyle/>
        <a:p>
          <a:endParaRPr lang="en-US"/>
        </a:p>
      </dgm:t>
    </dgm:pt>
    <dgm:pt modelId="{E59288F1-2C6D-4B49-8E4B-91A08F7F44D0}" type="sibTrans" cxnId="{57987EDF-0BB4-4D04-9C62-8A6976634B1D}">
      <dgm:prSet/>
      <dgm:spPr/>
      <dgm:t>
        <a:bodyPr/>
        <a:lstStyle/>
        <a:p>
          <a:endParaRPr lang="en-US"/>
        </a:p>
      </dgm:t>
    </dgm:pt>
    <dgm:pt modelId="{FD292682-553F-40D4-A1E7-AC6DD017AF85}">
      <dgm:prSet/>
      <dgm:spPr/>
      <dgm:t>
        <a:bodyPr/>
        <a:lstStyle/>
        <a:p>
          <a:r>
            <a:rPr lang="en-ZA"/>
            <a:t>The reason for his murders.</a:t>
          </a:r>
          <a:endParaRPr lang="en-US"/>
        </a:p>
      </dgm:t>
    </dgm:pt>
    <dgm:pt modelId="{F9714D19-589C-4702-86FC-089419B34227}" type="parTrans" cxnId="{EDB4585E-9F85-4A2F-913F-04207DAC82B5}">
      <dgm:prSet/>
      <dgm:spPr/>
      <dgm:t>
        <a:bodyPr/>
        <a:lstStyle/>
        <a:p>
          <a:endParaRPr lang="en-US"/>
        </a:p>
      </dgm:t>
    </dgm:pt>
    <dgm:pt modelId="{DA54A80F-7EF3-4C8C-A855-F9B6CB1BF9BC}" type="sibTrans" cxnId="{EDB4585E-9F85-4A2F-913F-04207DAC82B5}">
      <dgm:prSet/>
      <dgm:spPr/>
      <dgm:t>
        <a:bodyPr/>
        <a:lstStyle/>
        <a:p>
          <a:endParaRPr lang="en-US"/>
        </a:p>
      </dgm:t>
    </dgm:pt>
    <dgm:pt modelId="{2C7DE953-7874-4C3C-B68E-4A22578D5422}">
      <dgm:prSet/>
      <dgm:spPr/>
      <dgm:t>
        <a:bodyPr/>
        <a:lstStyle/>
        <a:p>
          <a:r>
            <a:rPr lang="en-ZA"/>
            <a:t>What does he use to kill his victims.</a:t>
          </a:r>
          <a:endParaRPr lang="en-US"/>
        </a:p>
      </dgm:t>
    </dgm:pt>
    <dgm:pt modelId="{5B66B8EF-D741-4B0E-8D33-6F3957677DD3}" type="parTrans" cxnId="{A39B9932-EB0C-4E96-AF10-E0E273608BD7}">
      <dgm:prSet/>
      <dgm:spPr/>
      <dgm:t>
        <a:bodyPr/>
        <a:lstStyle/>
        <a:p>
          <a:endParaRPr lang="en-US"/>
        </a:p>
      </dgm:t>
    </dgm:pt>
    <dgm:pt modelId="{950C355F-03E6-4470-AB13-4F2D59FC0EC4}" type="sibTrans" cxnId="{A39B9932-EB0C-4E96-AF10-E0E273608BD7}">
      <dgm:prSet/>
      <dgm:spPr/>
      <dgm:t>
        <a:bodyPr/>
        <a:lstStyle/>
        <a:p>
          <a:endParaRPr lang="en-US"/>
        </a:p>
      </dgm:t>
    </dgm:pt>
    <dgm:pt modelId="{4E0F991E-F7A8-4CBA-ABE5-E274DC11BB1C}">
      <dgm:prSet/>
      <dgm:spPr/>
      <dgm:t>
        <a:bodyPr/>
        <a:lstStyle/>
        <a:p>
          <a:r>
            <a:rPr lang="en-ZA"/>
            <a:t>What to look out for?</a:t>
          </a:r>
          <a:endParaRPr lang="en-US"/>
        </a:p>
      </dgm:t>
    </dgm:pt>
    <dgm:pt modelId="{49F9CF80-692D-4138-A2EC-8EE469559687}" type="parTrans" cxnId="{4CFEBF08-884F-4163-85E5-217328A5CA3C}">
      <dgm:prSet/>
      <dgm:spPr/>
      <dgm:t>
        <a:bodyPr/>
        <a:lstStyle/>
        <a:p>
          <a:endParaRPr lang="en-US"/>
        </a:p>
      </dgm:t>
    </dgm:pt>
    <dgm:pt modelId="{B7FE0C05-2FE6-4267-84D1-E69A41DB697E}" type="sibTrans" cxnId="{4CFEBF08-884F-4163-85E5-217328A5CA3C}">
      <dgm:prSet/>
      <dgm:spPr/>
      <dgm:t>
        <a:bodyPr/>
        <a:lstStyle/>
        <a:p>
          <a:endParaRPr lang="en-US"/>
        </a:p>
      </dgm:t>
    </dgm:pt>
    <dgm:pt modelId="{3D3A9BDC-7BD9-4FA3-9A9D-04210787F35A}" type="pres">
      <dgm:prSet presAssocID="{6712C8CD-D1CB-4911-866C-66FB31ACC68E}" presName="linear" presStyleCnt="0">
        <dgm:presLayoutVars>
          <dgm:animLvl val="lvl"/>
          <dgm:resizeHandles val="exact"/>
        </dgm:presLayoutVars>
      </dgm:prSet>
      <dgm:spPr/>
    </dgm:pt>
    <dgm:pt modelId="{F2C88C5B-0C74-46C1-A191-335628917AA1}" type="pres">
      <dgm:prSet presAssocID="{967095FC-3A6A-4DB0-9400-97B0A965CF6E}" presName="parentText" presStyleLbl="node1" presStyleIdx="0" presStyleCnt="5">
        <dgm:presLayoutVars>
          <dgm:chMax val="0"/>
          <dgm:bulletEnabled val="1"/>
        </dgm:presLayoutVars>
      </dgm:prSet>
      <dgm:spPr/>
    </dgm:pt>
    <dgm:pt modelId="{18274B6C-A146-433E-9578-03D0F46C8C9D}" type="pres">
      <dgm:prSet presAssocID="{CBA15FB4-C67E-43E7-A06F-2C46417D8D39}" presName="spacer" presStyleCnt="0"/>
      <dgm:spPr/>
    </dgm:pt>
    <dgm:pt modelId="{3E9B72EC-9A87-45AE-BC65-4E6F86EE228E}" type="pres">
      <dgm:prSet presAssocID="{8C42DD3B-7031-4D48-A2BC-9C8D7350B295}" presName="parentText" presStyleLbl="node1" presStyleIdx="1" presStyleCnt="5">
        <dgm:presLayoutVars>
          <dgm:chMax val="0"/>
          <dgm:bulletEnabled val="1"/>
        </dgm:presLayoutVars>
      </dgm:prSet>
      <dgm:spPr/>
    </dgm:pt>
    <dgm:pt modelId="{A399609C-B65B-4ABD-8CDD-D851F97800E9}" type="pres">
      <dgm:prSet presAssocID="{E59288F1-2C6D-4B49-8E4B-91A08F7F44D0}" presName="spacer" presStyleCnt="0"/>
      <dgm:spPr/>
    </dgm:pt>
    <dgm:pt modelId="{6E3A474A-61FC-4036-8E56-5332DCD4F1FA}" type="pres">
      <dgm:prSet presAssocID="{FD292682-553F-40D4-A1E7-AC6DD017AF85}" presName="parentText" presStyleLbl="node1" presStyleIdx="2" presStyleCnt="5" custLinFactNeighborX="-13706">
        <dgm:presLayoutVars>
          <dgm:chMax val="0"/>
          <dgm:bulletEnabled val="1"/>
        </dgm:presLayoutVars>
      </dgm:prSet>
      <dgm:spPr/>
    </dgm:pt>
    <dgm:pt modelId="{FB21C234-FA8B-4C7D-AF71-C3CE556386CD}" type="pres">
      <dgm:prSet presAssocID="{DA54A80F-7EF3-4C8C-A855-F9B6CB1BF9BC}" presName="spacer" presStyleCnt="0"/>
      <dgm:spPr/>
    </dgm:pt>
    <dgm:pt modelId="{FBE61E08-0EEA-48F0-A03B-45F5BC5FD57D}" type="pres">
      <dgm:prSet presAssocID="{2C7DE953-7874-4C3C-B68E-4A22578D5422}" presName="parentText" presStyleLbl="node1" presStyleIdx="3" presStyleCnt="5">
        <dgm:presLayoutVars>
          <dgm:chMax val="0"/>
          <dgm:bulletEnabled val="1"/>
        </dgm:presLayoutVars>
      </dgm:prSet>
      <dgm:spPr/>
    </dgm:pt>
    <dgm:pt modelId="{255AA847-6AB8-4A62-9B73-A064A9C2A01E}" type="pres">
      <dgm:prSet presAssocID="{950C355F-03E6-4470-AB13-4F2D59FC0EC4}" presName="spacer" presStyleCnt="0"/>
      <dgm:spPr/>
    </dgm:pt>
    <dgm:pt modelId="{1FE9C385-1185-47F9-9104-7C060EAF846D}" type="pres">
      <dgm:prSet presAssocID="{4E0F991E-F7A8-4CBA-ABE5-E274DC11BB1C}" presName="parentText" presStyleLbl="node1" presStyleIdx="4" presStyleCnt="5">
        <dgm:presLayoutVars>
          <dgm:chMax val="0"/>
          <dgm:bulletEnabled val="1"/>
        </dgm:presLayoutVars>
      </dgm:prSet>
      <dgm:spPr/>
    </dgm:pt>
  </dgm:ptLst>
  <dgm:cxnLst>
    <dgm:cxn modelId="{4CFEBF08-884F-4163-85E5-217328A5CA3C}" srcId="{6712C8CD-D1CB-4911-866C-66FB31ACC68E}" destId="{4E0F991E-F7A8-4CBA-ABE5-E274DC11BB1C}" srcOrd="4" destOrd="0" parTransId="{49F9CF80-692D-4138-A2EC-8EE469559687}" sibTransId="{B7FE0C05-2FE6-4267-84D1-E69A41DB697E}"/>
    <dgm:cxn modelId="{6B87580F-4EA2-4A3C-92F5-376113983EBF}" type="presOf" srcId="{8C42DD3B-7031-4D48-A2BC-9C8D7350B295}" destId="{3E9B72EC-9A87-45AE-BC65-4E6F86EE228E}" srcOrd="0" destOrd="0" presId="urn:microsoft.com/office/officeart/2005/8/layout/vList2"/>
    <dgm:cxn modelId="{F6DBA81E-1430-4AF3-A27B-25DADCC62278}" srcId="{6712C8CD-D1CB-4911-866C-66FB31ACC68E}" destId="{967095FC-3A6A-4DB0-9400-97B0A965CF6E}" srcOrd="0" destOrd="0" parTransId="{7085711A-4DC7-4868-B493-87B0325B441D}" sibTransId="{CBA15FB4-C67E-43E7-A06F-2C46417D8D39}"/>
    <dgm:cxn modelId="{ED2BD42A-4623-40F8-9BAD-2D5D21FB1C64}" type="presOf" srcId="{4E0F991E-F7A8-4CBA-ABE5-E274DC11BB1C}" destId="{1FE9C385-1185-47F9-9104-7C060EAF846D}" srcOrd="0" destOrd="0" presId="urn:microsoft.com/office/officeart/2005/8/layout/vList2"/>
    <dgm:cxn modelId="{A39B9932-EB0C-4E96-AF10-E0E273608BD7}" srcId="{6712C8CD-D1CB-4911-866C-66FB31ACC68E}" destId="{2C7DE953-7874-4C3C-B68E-4A22578D5422}" srcOrd="3" destOrd="0" parTransId="{5B66B8EF-D741-4B0E-8D33-6F3957677DD3}" sibTransId="{950C355F-03E6-4470-AB13-4F2D59FC0EC4}"/>
    <dgm:cxn modelId="{3D10F63A-EC5F-435A-B88B-9340B04A5051}" type="presOf" srcId="{967095FC-3A6A-4DB0-9400-97B0A965CF6E}" destId="{F2C88C5B-0C74-46C1-A191-335628917AA1}" srcOrd="0" destOrd="0" presId="urn:microsoft.com/office/officeart/2005/8/layout/vList2"/>
    <dgm:cxn modelId="{EDB4585E-9F85-4A2F-913F-04207DAC82B5}" srcId="{6712C8CD-D1CB-4911-866C-66FB31ACC68E}" destId="{FD292682-553F-40D4-A1E7-AC6DD017AF85}" srcOrd="2" destOrd="0" parTransId="{F9714D19-589C-4702-86FC-089419B34227}" sibTransId="{DA54A80F-7EF3-4C8C-A855-F9B6CB1BF9BC}"/>
    <dgm:cxn modelId="{66598B89-C9AE-4599-87AB-467850B4C70E}" type="presOf" srcId="{6712C8CD-D1CB-4911-866C-66FB31ACC68E}" destId="{3D3A9BDC-7BD9-4FA3-9A9D-04210787F35A}" srcOrd="0" destOrd="0" presId="urn:microsoft.com/office/officeart/2005/8/layout/vList2"/>
    <dgm:cxn modelId="{22D75D92-C035-4B69-89FC-A8B5C3DF91E5}" type="presOf" srcId="{2C7DE953-7874-4C3C-B68E-4A22578D5422}" destId="{FBE61E08-0EEA-48F0-A03B-45F5BC5FD57D}" srcOrd="0" destOrd="0" presId="urn:microsoft.com/office/officeart/2005/8/layout/vList2"/>
    <dgm:cxn modelId="{3A8239CF-038D-4126-8015-D8B88F2C0358}" type="presOf" srcId="{FD292682-553F-40D4-A1E7-AC6DD017AF85}" destId="{6E3A474A-61FC-4036-8E56-5332DCD4F1FA}" srcOrd="0" destOrd="0" presId="urn:microsoft.com/office/officeart/2005/8/layout/vList2"/>
    <dgm:cxn modelId="{57987EDF-0BB4-4D04-9C62-8A6976634B1D}" srcId="{6712C8CD-D1CB-4911-866C-66FB31ACC68E}" destId="{8C42DD3B-7031-4D48-A2BC-9C8D7350B295}" srcOrd="1" destOrd="0" parTransId="{68648240-FDAA-40DB-9CAF-4617465E3A55}" sibTransId="{E59288F1-2C6D-4B49-8E4B-91A08F7F44D0}"/>
    <dgm:cxn modelId="{2A9EBA64-ACA4-41FC-8FA3-856F4ED8A60E}" type="presParOf" srcId="{3D3A9BDC-7BD9-4FA3-9A9D-04210787F35A}" destId="{F2C88C5B-0C74-46C1-A191-335628917AA1}" srcOrd="0" destOrd="0" presId="urn:microsoft.com/office/officeart/2005/8/layout/vList2"/>
    <dgm:cxn modelId="{948BFC30-ED1A-40E7-9445-C49FA3652F26}" type="presParOf" srcId="{3D3A9BDC-7BD9-4FA3-9A9D-04210787F35A}" destId="{18274B6C-A146-433E-9578-03D0F46C8C9D}" srcOrd="1" destOrd="0" presId="urn:microsoft.com/office/officeart/2005/8/layout/vList2"/>
    <dgm:cxn modelId="{146B0AC2-65D7-4223-B643-44DFB2A57774}" type="presParOf" srcId="{3D3A9BDC-7BD9-4FA3-9A9D-04210787F35A}" destId="{3E9B72EC-9A87-45AE-BC65-4E6F86EE228E}" srcOrd="2" destOrd="0" presId="urn:microsoft.com/office/officeart/2005/8/layout/vList2"/>
    <dgm:cxn modelId="{48FAAAB9-248E-4193-BA0D-7D94AE3CBBFE}" type="presParOf" srcId="{3D3A9BDC-7BD9-4FA3-9A9D-04210787F35A}" destId="{A399609C-B65B-4ABD-8CDD-D851F97800E9}" srcOrd="3" destOrd="0" presId="urn:microsoft.com/office/officeart/2005/8/layout/vList2"/>
    <dgm:cxn modelId="{BC8858BB-CAF5-4087-BC28-8061B919EBDD}" type="presParOf" srcId="{3D3A9BDC-7BD9-4FA3-9A9D-04210787F35A}" destId="{6E3A474A-61FC-4036-8E56-5332DCD4F1FA}" srcOrd="4" destOrd="0" presId="urn:microsoft.com/office/officeart/2005/8/layout/vList2"/>
    <dgm:cxn modelId="{CA60732C-847D-4B44-A813-3DB6F4FDFB31}" type="presParOf" srcId="{3D3A9BDC-7BD9-4FA3-9A9D-04210787F35A}" destId="{FB21C234-FA8B-4C7D-AF71-C3CE556386CD}" srcOrd="5" destOrd="0" presId="urn:microsoft.com/office/officeart/2005/8/layout/vList2"/>
    <dgm:cxn modelId="{6A1059C5-BCBA-4FD5-AD6D-B9C7AAE9E1F6}" type="presParOf" srcId="{3D3A9BDC-7BD9-4FA3-9A9D-04210787F35A}" destId="{FBE61E08-0EEA-48F0-A03B-45F5BC5FD57D}" srcOrd="6" destOrd="0" presId="urn:microsoft.com/office/officeart/2005/8/layout/vList2"/>
    <dgm:cxn modelId="{F23E704B-6335-4232-B4D9-0A2B395C928D}" type="presParOf" srcId="{3D3A9BDC-7BD9-4FA3-9A9D-04210787F35A}" destId="{255AA847-6AB8-4A62-9B73-A064A9C2A01E}" srcOrd="7" destOrd="0" presId="urn:microsoft.com/office/officeart/2005/8/layout/vList2"/>
    <dgm:cxn modelId="{9C649DBA-1077-435C-90CA-8801269CAF7C}" type="presParOf" srcId="{3D3A9BDC-7BD9-4FA3-9A9D-04210787F35A}" destId="{1FE9C385-1185-47F9-9104-7C060EAF846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59FF3-AC89-4FB8-98D6-476DF62C0AA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21C1459-90EC-4581-BE75-F1A2C1144B95}">
      <dgm:prSet/>
      <dgm:spPr/>
      <dgm:t>
        <a:bodyPr/>
        <a:lstStyle/>
        <a:p>
          <a:r>
            <a:rPr lang="en-ZA" dirty="0"/>
            <a:t>BE AWARE OF CHILEAN!</a:t>
          </a:r>
          <a:endParaRPr lang="en-US" dirty="0"/>
        </a:p>
      </dgm:t>
    </dgm:pt>
    <dgm:pt modelId="{DA4AC0F1-C51E-4F9F-A7FF-A37D62C07E7C}" type="parTrans" cxnId="{21113869-4A03-4F86-9823-3D1FB75BDEB9}">
      <dgm:prSet/>
      <dgm:spPr/>
      <dgm:t>
        <a:bodyPr/>
        <a:lstStyle/>
        <a:p>
          <a:endParaRPr lang="en-US"/>
        </a:p>
      </dgm:t>
    </dgm:pt>
    <dgm:pt modelId="{FE4E8664-6805-4FFC-B539-D3724EF3C10C}" type="sibTrans" cxnId="{21113869-4A03-4F86-9823-3D1FB75BDEB9}">
      <dgm:prSet/>
      <dgm:spPr/>
      <dgm:t>
        <a:bodyPr/>
        <a:lstStyle/>
        <a:p>
          <a:endParaRPr lang="en-US"/>
        </a:p>
      </dgm:t>
    </dgm:pt>
    <dgm:pt modelId="{6180D2C2-0CF1-45FD-9A2E-F5F33078EAB8}">
      <dgm:prSet/>
      <dgm:spPr/>
      <dgm:t>
        <a:bodyPr/>
        <a:lstStyle/>
        <a:p>
          <a:r>
            <a:rPr lang="en-ZA" dirty="0"/>
            <a:t>HE IS READY TO KILL!</a:t>
          </a:r>
          <a:endParaRPr lang="en-US" dirty="0"/>
        </a:p>
      </dgm:t>
    </dgm:pt>
    <dgm:pt modelId="{36CEC1EE-14EC-49D3-8928-D26F794C15FE}" type="parTrans" cxnId="{89EE6C11-614D-4794-AE1E-072D2F44CC6D}">
      <dgm:prSet/>
      <dgm:spPr/>
      <dgm:t>
        <a:bodyPr/>
        <a:lstStyle/>
        <a:p>
          <a:endParaRPr lang="en-US"/>
        </a:p>
      </dgm:t>
    </dgm:pt>
    <dgm:pt modelId="{1310E87F-DCBE-4CCC-B332-1923F7A98993}" type="sibTrans" cxnId="{89EE6C11-614D-4794-AE1E-072D2F44CC6D}">
      <dgm:prSet/>
      <dgm:spPr/>
      <dgm:t>
        <a:bodyPr/>
        <a:lstStyle/>
        <a:p>
          <a:endParaRPr lang="en-US"/>
        </a:p>
      </dgm:t>
    </dgm:pt>
    <dgm:pt modelId="{F873CFD8-4F67-4338-A195-05126DA2E28F}" type="pres">
      <dgm:prSet presAssocID="{9CB59FF3-AC89-4FB8-98D6-476DF62C0AA1}" presName="linear" presStyleCnt="0">
        <dgm:presLayoutVars>
          <dgm:animLvl val="lvl"/>
          <dgm:resizeHandles val="exact"/>
        </dgm:presLayoutVars>
      </dgm:prSet>
      <dgm:spPr/>
    </dgm:pt>
    <dgm:pt modelId="{1D897663-801F-4439-BB5B-10D370DCC040}" type="pres">
      <dgm:prSet presAssocID="{721C1459-90EC-4581-BE75-F1A2C1144B95}" presName="parentText" presStyleLbl="node1" presStyleIdx="0" presStyleCnt="2" custScaleY="49517">
        <dgm:presLayoutVars>
          <dgm:chMax val="0"/>
          <dgm:bulletEnabled val="1"/>
        </dgm:presLayoutVars>
      </dgm:prSet>
      <dgm:spPr/>
    </dgm:pt>
    <dgm:pt modelId="{E1867C94-B27B-4064-B000-FA8042250697}" type="pres">
      <dgm:prSet presAssocID="{FE4E8664-6805-4FFC-B539-D3724EF3C10C}" presName="spacer" presStyleCnt="0"/>
      <dgm:spPr/>
    </dgm:pt>
    <dgm:pt modelId="{81ECE8B0-193A-4F85-BEB5-A707EC3A17A4}" type="pres">
      <dgm:prSet presAssocID="{6180D2C2-0CF1-45FD-9A2E-F5F33078EAB8}" presName="parentText" presStyleLbl="node1" presStyleIdx="1" presStyleCnt="2" custScaleY="52484">
        <dgm:presLayoutVars>
          <dgm:chMax val="0"/>
          <dgm:bulletEnabled val="1"/>
        </dgm:presLayoutVars>
      </dgm:prSet>
      <dgm:spPr/>
    </dgm:pt>
  </dgm:ptLst>
  <dgm:cxnLst>
    <dgm:cxn modelId="{9E254311-796A-4A44-AFAA-927A22523619}" type="presOf" srcId="{721C1459-90EC-4581-BE75-F1A2C1144B95}" destId="{1D897663-801F-4439-BB5B-10D370DCC040}" srcOrd="0" destOrd="0" presId="urn:microsoft.com/office/officeart/2005/8/layout/vList2"/>
    <dgm:cxn modelId="{89EE6C11-614D-4794-AE1E-072D2F44CC6D}" srcId="{9CB59FF3-AC89-4FB8-98D6-476DF62C0AA1}" destId="{6180D2C2-0CF1-45FD-9A2E-F5F33078EAB8}" srcOrd="1" destOrd="0" parTransId="{36CEC1EE-14EC-49D3-8928-D26F794C15FE}" sibTransId="{1310E87F-DCBE-4CCC-B332-1923F7A98993}"/>
    <dgm:cxn modelId="{21113869-4A03-4F86-9823-3D1FB75BDEB9}" srcId="{9CB59FF3-AC89-4FB8-98D6-476DF62C0AA1}" destId="{721C1459-90EC-4581-BE75-F1A2C1144B95}" srcOrd="0" destOrd="0" parTransId="{DA4AC0F1-C51E-4F9F-A7FF-A37D62C07E7C}" sibTransId="{FE4E8664-6805-4FFC-B539-D3724EF3C10C}"/>
    <dgm:cxn modelId="{FAF7DF77-94C2-4A49-9563-FCD385BEBA05}" type="presOf" srcId="{6180D2C2-0CF1-45FD-9A2E-F5F33078EAB8}" destId="{81ECE8B0-193A-4F85-BEB5-A707EC3A17A4}" srcOrd="0" destOrd="0" presId="urn:microsoft.com/office/officeart/2005/8/layout/vList2"/>
    <dgm:cxn modelId="{FE835CEC-1AA9-464B-AC91-7A537452330B}" type="presOf" srcId="{9CB59FF3-AC89-4FB8-98D6-476DF62C0AA1}" destId="{F873CFD8-4F67-4338-A195-05126DA2E28F}" srcOrd="0" destOrd="0" presId="urn:microsoft.com/office/officeart/2005/8/layout/vList2"/>
    <dgm:cxn modelId="{08AD8ACE-A714-4986-8C96-86A211CA44AC}" type="presParOf" srcId="{F873CFD8-4F67-4338-A195-05126DA2E28F}" destId="{1D897663-801F-4439-BB5B-10D370DCC040}" srcOrd="0" destOrd="0" presId="urn:microsoft.com/office/officeart/2005/8/layout/vList2"/>
    <dgm:cxn modelId="{E3260700-D43B-4AA6-8CFE-4DC6ECC30AC4}" type="presParOf" srcId="{F873CFD8-4F67-4338-A195-05126DA2E28F}" destId="{E1867C94-B27B-4064-B000-FA8042250697}" srcOrd="1" destOrd="0" presId="urn:microsoft.com/office/officeart/2005/8/layout/vList2"/>
    <dgm:cxn modelId="{6B66C640-2C3C-4311-A7E3-772A7DDE2299}" type="presParOf" srcId="{F873CFD8-4F67-4338-A195-05126DA2E28F}" destId="{81ECE8B0-193A-4F85-BEB5-A707EC3A17A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88C5B-0C74-46C1-A191-335628917AA1}">
      <dsp:nvSpPr>
        <dsp:cNvPr id="0" name=""/>
        <dsp:cNvSpPr/>
      </dsp:nvSpPr>
      <dsp:spPr>
        <a:xfrm>
          <a:off x="0" y="528425"/>
          <a:ext cx="6046132" cy="64759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dirty="0"/>
            <a:t>Who is Chilean ?</a:t>
          </a:r>
          <a:endParaRPr lang="en-US" sz="2700" kern="1200" dirty="0"/>
        </a:p>
      </dsp:txBody>
      <dsp:txXfrm>
        <a:off x="31613" y="560038"/>
        <a:ext cx="5982906" cy="584369"/>
      </dsp:txXfrm>
    </dsp:sp>
    <dsp:sp modelId="{3E9B72EC-9A87-45AE-BC65-4E6F86EE228E}">
      <dsp:nvSpPr>
        <dsp:cNvPr id="0" name=""/>
        <dsp:cNvSpPr/>
      </dsp:nvSpPr>
      <dsp:spPr>
        <a:xfrm>
          <a:off x="0" y="1253780"/>
          <a:ext cx="6046132" cy="647595"/>
        </a:xfrm>
        <a:prstGeom prst="roundRect">
          <a:avLst/>
        </a:prstGeom>
        <a:gradFill rotWithShape="0">
          <a:gsLst>
            <a:gs pos="0">
              <a:schemeClr val="accent2">
                <a:hueOff val="-122719"/>
                <a:satOff val="9703"/>
                <a:lumOff val="-196"/>
                <a:alphaOff val="0"/>
                <a:tint val="96000"/>
                <a:lumMod val="104000"/>
              </a:schemeClr>
            </a:gs>
            <a:gs pos="100000">
              <a:schemeClr val="accent2">
                <a:hueOff val="-122719"/>
                <a:satOff val="9703"/>
                <a:lumOff val="-196"/>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a:t>What does he kill?</a:t>
          </a:r>
          <a:endParaRPr lang="en-US" sz="2700" kern="1200"/>
        </a:p>
      </dsp:txBody>
      <dsp:txXfrm>
        <a:off x="31613" y="1285393"/>
        <a:ext cx="5982906" cy="584369"/>
      </dsp:txXfrm>
    </dsp:sp>
    <dsp:sp modelId="{6E3A474A-61FC-4036-8E56-5332DCD4F1FA}">
      <dsp:nvSpPr>
        <dsp:cNvPr id="0" name=""/>
        <dsp:cNvSpPr/>
      </dsp:nvSpPr>
      <dsp:spPr>
        <a:xfrm>
          <a:off x="0" y="1979135"/>
          <a:ext cx="6046132" cy="647595"/>
        </a:xfrm>
        <a:prstGeom prst="roundRect">
          <a:avLst/>
        </a:prstGeom>
        <a:gradFill rotWithShape="0">
          <a:gsLst>
            <a:gs pos="0">
              <a:schemeClr val="accent2">
                <a:hueOff val="-245438"/>
                <a:satOff val="19406"/>
                <a:lumOff val="-392"/>
                <a:alphaOff val="0"/>
                <a:tint val="96000"/>
                <a:lumMod val="104000"/>
              </a:schemeClr>
            </a:gs>
            <a:gs pos="100000">
              <a:schemeClr val="accent2">
                <a:hueOff val="-245438"/>
                <a:satOff val="19406"/>
                <a:lumOff val="-392"/>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a:t>The reason for his murders.</a:t>
          </a:r>
          <a:endParaRPr lang="en-US" sz="2700" kern="1200"/>
        </a:p>
      </dsp:txBody>
      <dsp:txXfrm>
        <a:off x="31613" y="2010748"/>
        <a:ext cx="5982906" cy="584369"/>
      </dsp:txXfrm>
    </dsp:sp>
    <dsp:sp modelId="{FBE61E08-0EEA-48F0-A03B-45F5BC5FD57D}">
      <dsp:nvSpPr>
        <dsp:cNvPr id="0" name=""/>
        <dsp:cNvSpPr/>
      </dsp:nvSpPr>
      <dsp:spPr>
        <a:xfrm>
          <a:off x="0" y="2704490"/>
          <a:ext cx="6046132" cy="647595"/>
        </a:xfrm>
        <a:prstGeom prst="roundRect">
          <a:avLst/>
        </a:prstGeom>
        <a:gradFill rotWithShape="0">
          <a:gsLst>
            <a:gs pos="0">
              <a:schemeClr val="accent2">
                <a:hueOff val="-368156"/>
                <a:satOff val="29109"/>
                <a:lumOff val="-588"/>
                <a:alphaOff val="0"/>
                <a:tint val="96000"/>
                <a:lumMod val="104000"/>
              </a:schemeClr>
            </a:gs>
            <a:gs pos="100000">
              <a:schemeClr val="accent2">
                <a:hueOff val="-368156"/>
                <a:satOff val="29109"/>
                <a:lumOff val="-588"/>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a:t>What does he use to kill his victims.</a:t>
          </a:r>
          <a:endParaRPr lang="en-US" sz="2700" kern="1200"/>
        </a:p>
      </dsp:txBody>
      <dsp:txXfrm>
        <a:off x="31613" y="2736103"/>
        <a:ext cx="5982906" cy="584369"/>
      </dsp:txXfrm>
    </dsp:sp>
    <dsp:sp modelId="{1FE9C385-1185-47F9-9104-7C060EAF846D}">
      <dsp:nvSpPr>
        <dsp:cNvPr id="0" name=""/>
        <dsp:cNvSpPr/>
      </dsp:nvSpPr>
      <dsp:spPr>
        <a:xfrm>
          <a:off x="0" y="3429845"/>
          <a:ext cx="6046132" cy="647595"/>
        </a:xfrm>
        <a:prstGeom prst="roundRect">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a:t>What to look out for?</a:t>
          </a:r>
          <a:endParaRPr lang="en-US" sz="2700" kern="1200"/>
        </a:p>
      </dsp:txBody>
      <dsp:txXfrm>
        <a:off x="31613" y="3461458"/>
        <a:ext cx="5982906"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97663-801F-4439-BB5B-10D370DCC040}">
      <dsp:nvSpPr>
        <dsp:cNvPr id="0" name=""/>
        <dsp:cNvSpPr/>
      </dsp:nvSpPr>
      <dsp:spPr>
        <a:xfrm>
          <a:off x="0" y="488268"/>
          <a:ext cx="6046132" cy="126066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ZA" sz="3800" kern="1200" dirty="0"/>
            <a:t>BE AWARE OF CHILEAN!</a:t>
          </a:r>
          <a:endParaRPr lang="en-US" sz="3800" kern="1200" dirty="0"/>
        </a:p>
      </dsp:txBody>
      <dsp:txXfrm>
        <a:off x="61540" y="549808"/>
        <a:ext cx="5923052" cy="1137583"/>
      </dsp:txXfrm>
    </dsp:sp>
    <dsp:sp modelId="{81ECE8B0-193A-4F85-BEB5-A707EC3A17A4}">
      <dsp:nvSpPr>
        <dsp:cNvPr id="0" name=""/>
        <dsp:cNvSpPr/>
      </dsp:nvSpPr>
      <dsp:spPr>
        <a:xfrm>
          <a:off x="0" y="1933251"/>
          <a:ext cx="6046132" cy="1336200"/>
        </a:xfrm>
        <a:prstGeom prst="roundRect">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ZA" sz="3800" kern="1200" dirty="0"/>
            <a:t>HE IS READY TO KILL!</a:t>
          </a:r>
          <a:endParaRPr lang="en-US" sz="3800" kern="1200" dirty="0"/>
        </a:p>
      </dsp:txBody>
      <dsp:txXfrm>
        <a:off x="65228" y="1998479"/>
        <a:ext cx="5915676" cy="12057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1341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83110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7239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133334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627857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01882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52735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30061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9984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683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8379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5902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6265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4664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7129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9693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D0D92BC-42A9-434B-8530-ADBF4485E407}" type="datetimeFigureOut">
              <a:rPr lang="en-US" smtClean="0"/>
              <a:t>5/11/2023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3719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D0D92BC-42A9-434B-8530-ADBF4485E407}" type="datetimeFigureOut">
              <a:rPr lang="en-US" smtClean="0"/>
              <a:pPr/>
              <a:t>5/11/2023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2678437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4D06-9C43-7F2E-AA66-A12DD2A2C328}"/>
              </a:ext>
            </a:extLst>
          </p:cNvPr>
          <p:cNvSpPr>
            <a:spLocks noGrp="1"/>
          </p:cNvSpPr>
          <p:nvPr>
            <p:ph type="ctrTitle"/>
          </p:nvPr>
        </p:nvSpPr>
        <p:spPr>
          <a:xfrm>
            <a:off x="1751012" y="4363271"/>
            <a:ext cx="8676222" cy="1066801"/>
          </a:xfrm>
        </p:spPr>
        <p:txBody>
          <a:bodyPr>
            <a:normAutofit/>
          </a:bodyPr>
          <a:lstStyle/>
          <a:p>
            <a:r>
              <a:rPr lang="en-ZA"/>
              <a:t>Chilean the killer</a:t>
            </a:r>
          </a:p>
        </p:txBody>
      </p:sp>
      <p:sp>
        <p:nvSpPr>
          <p:cNvPr id="3" name="Subtitle 2">
            <a:extLst>
              <a:ext uri="{FF2B5EF4-FFF2-40B4-BE49-F238E27FC236}">
                <a16:creationId xmlns:a16="http://schemas.microsoft.com/office/drawing/2014/main" id="{92396AD2-A13C-58DF-2CC4-BA675491A42A}"/>
              </a:ext>
            </a:extLst>
          </p:cNvPr>
          <p:cNvSpPr>
            <a:spLocks noGrp="1"/>
          </p:cNvSpPr>
          <p:nvPr>
            <p:ph type="subTitle" idx="1"/>
          </p:nvPr>
        </p:nvSpPr>
        <p:spPr>
          <a:xfrm>
            <a:off x="1751012" y="5516211"/>
            <a:ext cx="8676222" cy="722243"/>
          </a:xfrm>
        </p:spPr>
        <p:txBody>
          <a:bodyPr>
            <a:normAutofit/>
          </a:bodyPr>
          <a:lstStyle/>
          <a:p>
            <a:endParaRPr lang="en-ZA"/>
          </a:p>
        </p:txBody>
      </p:sp>
      <p:pic>
        <p:nvPicPr>
          <p:cNvPr id="4" name="Video 3" descr="Animated Blinking Eyes">
            <a:extLst>
              <a:ext uri="{FF2B5EF4-FFF2-40B4-BE49-F238E27FC236}">
                <a16:creationId xmlns:a16="http://schemas.microsoft.com/office/drawing/2014/main" id="{2E86D9DC-3087-DBED-F9B6-8480278F5698}"/>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307" r="-1" b="-1"/>
          <a:stretch/>
        </p:blipFill>
        <p:spPr>
          <a:xfrm>
            <a:off x="1751012" y="381000"/>
            <a:ext cx="8516938" cy="386181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0156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87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mute="1">
                <p:cTn id="12" repeatCount="indefinite" fill="hold" display="0">
                  <p:stCondLst>
                    <p:cond delay="indefinite"/>
                  </p:stCondLst>
                </p:cTn>
                <p:tgtEl>
                  <p:spTgt spid="4"/>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og wearing a mask and holding a pair of scissors&#10;&#10;Description automatically generated with medium confidence">
            <a:extLst>
              <a:ext uri="{FF2B5EF4-FFF2-40B4-BE49-F238E27FC236}">
                <a16:creationId xmlns:a16="http://schemas.microsoft.com/office/drawing/2014/main" id="{D3939CDF-3C9E-F1FC-C0F0-F32AA4A577B0}"/>
              </a:ext>
            </a:extLst>
          </p:cNvPr>
          <p:cNvPicPr>
            <a:picLocks noChangeAspect="1"/>
          </p:cNvPicPr>
          <p:nvPr/>
        </p:nvPicPr>
        <p:blipFill rotWithShape="1">
          <a:blip r:embed="rId2">
            <a:extLst>
              <a:ext uri="{28A0092B-C50C-407E-A947-70E740481C1C}">
                <a14:useLocalDpi xmlns:a14="http://schemas.microsoft.com/office/drawing/2010/main" val="0"/>
              </a:ext>
            </a:extLst>
          </a:blip>
          <a:srcRect t="15064" b="15643"/>
          <a:stretch/>
        </p:blipFill>
        <p:spPr>
          <a:xfrm>
            <a:off x="3451123" y="296204"/>
            <a:ext cx="5063612" cy="6265592"/>
          </a:xfrm>
          <a:prstGeom prst="rect">
            <a:avLst/>
          </a:prstGeom>
        </p:spPr>
      </p:pic>
    </p:spTree>
    <p:extLst>
      <p:ext uri="{BB962C8B-B14F-4D97-AF65-F5344CB8AC3E}">
        <p14:creationId xmlns:p14="http://schemas.microsoft.com/office/powerpoint/2010/main" val="201003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1704-6C4F-7372-D659-B29CD402ED97}"/>
              </a:ext>
            </a:extLst>
          </p:cNvPr>
          <p:cNvSpPr>
            <a:spLocks noGrp="1"/>
          </p:cNvSpPr>
          <p:nvPr>
            <p:ph type="title"/>
          </p:nvPr>
        </p:nvSpPr>
        <p:spPr>
          <a:xfrm>
            <a:off x="974179" y="714375"/>
            <a:ext cx="3332955" cy="5076826"/>
          </a:xfrm>
        </p:spPr>
        <p:txBody>
          <a:bodyPr anchor="ctr">
            <a:normAutofit/>
          </a:bodyPr>
          <a:lstStyle/>
          <a:p>
            <a:r>
              <a:rPr lang="en-ZA" sz="4000" dirty="0"/>
              <a:t>What to look out for?</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349126FE-8E88-C71C-5CD8-1613F9847241}"/>
              </a:ext>
            </a:extLst>
          </p:cNvPr>
          <p:cNvSpPr>
            <a:spLocks noGrp="1"/>
          </p:cNvSpPr>
          <p:nvPr>
            <p:ph idx="1"/>
          </p:nvPr>
        </p:nvSpPr>
        <p:spPr>
          <a:xfrm>
            <a:off x="4973046" y="714375"/>
            <a:ext cx="6253751" cy="5076825"/>
          </a:xfrm>
        </p:spPr>
        <p:txBody>
          <a:bodyPr>
            <a:normAutofit/>
          </a:bodyPr>
          <a:lstStyle/>
          <a:p>
            <a:r>
              <a:rPr lang="en-US" dirty="0">
                <a:solidFill>
                  <a:schemeClr val="tx1"/>
                </a:solidFill>
              </a:rPr>
              <a:t>The cops are currently unaware of what a Chilean looks like. In completely protected houses, rottweilers do better. They shouldn't be walking about at night. They must keep in mind that a highly dangerous and swift chihuahua watches over them and desires to kill them.</a:t>
            </a:r>
            <a:endParaRPr lang="en-ZA" dirty="0">
              <a:solidFill>
                <a:schemeClr val="tx1"/>
              </a:solidFill>
            </a:endParaRPr>
          </a:p>
        </p:txBody>
      </p:sp>
    </p:spTree>
    <p:extLst>
      <p:ext uri="{BB962C8B-B14F-4D97-AF65-F5344CB8AC3E}">
        <p14:creationId xmlns:p14="http://schemas.microsoft.com/office/powerpoint/2010/main" val="313009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og wearing a police vest&#10;&#10;Description automatically generated with medium confidence">
            <a:extLst>
              <a:ext uri="{FF2B5EF4-FFF2-40B4-BE49-F238E27FC236}">
                <a16:creationId xmlns:a16="http://schemas.microsoft.com/office/drawing/2014/main" id="{28C535D6-33A9-BAE9-8CED-3E50A77A9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8" y="207706"/>
            <a:ext cx="4917850" cy="3882513"/>
          </a:xfrm>
          <a:prstGeom prst="rect">
            <a:avLst/>
          </a:prstGeom>
        </p:spPr>
      </p:pic>
      <p:pic>
        <p:nvPicPr>
          <p:cNvPr id="7" name="Picture 6" descr="A dog wearing a dress&#10;&#10;Description automatically generated with medium confidence">
            <a:extLst>
              <a:ext uri="{FF2B5EF4-FFF2-40B4-BE49-F238E27FC236}">
                <a16:creationId xmlns:a16="http://schemas.microsoft.com/office/drawing/2014/main" id="{E381493E-546A-5439-7801-2427B52BC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728" y="3159842"/>
            <a:ext cx="6048119" cy="3398274"/>
          </a:xfrm>
          <a:prstGeom prst="rect">
            <a:avLst/>
          </a:prstGeom>
        </p:spPr>
      </p:pic>
    </p:spTree>
    <p:extLst>
      <p:ext uri="{BB962C8B-B14F-4D97-AF65-F5344CB8AC3E}">
        <p14:creationId xmlns:p14="http://schemas.microsoft.com/office/powerpoint/2010/main" val="282624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2" name="Rectangle 11">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Box 1">
            <a:extLst>
              <a:ext uri="{FF2B5EF4-FFF2-40B4-BE49-F238E27FC236}">
                <a16:creationId xmlns:a16="http://schemas.microsoft.com/office/drawing/2014/main" id="{F7AE7BA9-B865-C26E-06DA-57D80588DF79}"/>
              </a:ext>
            </a:extLst>
          </p:cNvPr>
          <p:cNvGraphicFramePr/>
          <p:nvPr>
            <p:extLst>
              <p:ext uri="{D42A27DB-BD31-4B8C-83A1-F6EECF244321}">
                <p14:modId xmlns:p14="http://schemas.microsoft.com/office/powerpoint/2010/main" val="2895887437"/>
              </p:ext>
            </p:extLst>
          </p:nvPr>
        </p:nvGraphicFramePr>
        <p:xfrm>
          <a:off x="5054375" y="965201"/>
          <a:ext cx="6046133" cy="3757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12A470B-1CF4-D252-2E97-94FF9280058A}"/>
              </a:ext>
            </a:extLst>
          </p:cNvPr>
          <p:cNvSpPr txBox="1"/>
          <p:nvPr/>
        </p:nvSpPr>
        <p:spPr>
          <a:xfrm>
            <a:off x="1000125" y="1828800"/>
            <a:ext cx="2247900" cy="1323439"/>
          </a:xfrm>
          <a:prstGeom prst="rect">
            <a:avLst/>
          </a:prstGeom>
          <a:noFill/>
        </p:spPr>
        <p:txBody>
          <a:bodyPr wrap="square" rtlCol="0">
            <a:spAutoFit/>
          </a:bodyPr>
          <a:lstStyle/>
          <a:p>
            <a:r>
              <a:rPr lang="en-ZA" sz="4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THE</a:t>
            </a:r>
            <a:br>
              <a:rPr lang="en-ZA" sz="5400" dirty="0"/>
            </a:br>
            <a:r>
              <a:rPr lang="en-ZA" sz="4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END</a:t>
            </a:r>
          </a:p>
        </p:txBody>
      </p:sp>
    </p:spTree>
    <p:extLst>
      <p:ext uri="{BB962C8B-B14F-4D97-AF65-F5344CB8AC3E}">
        <p14:creationId xmlns:p14="http://schemas.microsoft.com/office/powerpoint/2010/main" val="257660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8ADD-1F15-7328-59D3-138F1F34EC56}"/>
              </a:ext>
            </a:extLst>
          </p:cNvPr>
          <p:cNvSpPr>
            <a:spLocks noGrp="1"/>
          </p:cNvSpPr>
          <p:nvPr>
            <p:ph type="title"/>
          </p:nvPr>
        </p:nvSpPr>
        <p:spPr>
          <a:xfrm>
            <a:off x="669851" y="1430179"/>
            <a:ext cx="3029313" cy="3675908"/>
          </a:xfrm>
        </p:spPr>
        <p:txBody>
          <a:bodyPr anchor="ctr">
            <a:normAutofit/>
          </a:bodyPr>
          <a:lstStyle/>
          <a:p>
            <a:r>
              <a:rPr lang="en-ZA" sz="4000"/>
              <a:t>Table of contents</a:t>
            </a:r>
          </a:p>
        </p:txBody>
      </p:sp>
      <p:sp>
        <p:nvSpPr>
          <p:cNvPr id="27" name="Rectangle 26">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1" name="Rectangle 30">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90180F4E-7AD0-B0B2-6CC6-2990712EA730}"/>
              </a:ext>
            </a:extLst>
          </p:cNvPr>
          <p:cNvGraphicFramePr>
            <a:graphicFrameLocks noGrp="1"/>
          </p:cNvGraphicFramePr>
          <p:nvPr>
            <p:ph idx="1"/>
            <p:extLst>
              <p:ext uri="{D42A27DB-BD31-4B8C-83A1-F6EECF244321}">
                <p14:modId xmlns:p14="http://schemas.microsoft.com/office/powerpoint/2010/main" val="3869510330"/>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18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3B5C-948E-CAF7-9436-3533C99253E2}"/>
              </a:ext>
            </a:extLst>
          </p:cNvPr>
          <p:cNvSpPr>
            <a:spLocks noGrp="1"/>
          </p:cNvSpPr>
          <p:nvPr>
            <p:ph type="title"/>
          </p:nvPr>
        </p:nvSpPr>
        <p:spPr>
          <a:xfrm>
            <a:off x="974179" y="714375"/>
            <a:ext cx="3332955" cy="5076826"/>
          </a:xfrm>
        </p:spPr>
        <p:txBody>
          <a:bodyPr anchor="ctr">
            <a:normAutofit/>
          </a:bodyPr>
          <a:lstStyle/>
          <a:p>
            <a:r>
              <a:rPr lang="en-ZA" sz="4000"/>
              <a:t>Who is Chilean?</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14210650-B2EA-5486-3F07-6A1478E755FE}"/>
              </a:ext>
            </a:extLst>
          </p:cNvPr>
          <p:cNvSpPr>
            <a:spLocks noGrp="1"/>
          </p:cNvSpPr>
          <p:nvPr>
            <p:ph idx="1"/>
          </p:nvPr>
        </p:nvSpPr>
        <p:spPr>
          <a:xfrm>
            <a:off x="4973046" y="714375"/>
            <a:ext cx="6253751" cy="5076825"/>
          </a:xfrm>
        </p:spPr>
        <p:txBody>
          <a:bodyPr>
            <a:normAutofit/>
          </a:bodyPr>
          <a:lstStyle/>
          <a:p>
            <a:r>
              <a:rPr lang="en-US" dirty="0">
                <a:solidFill>
                  <a:schemeClr val="tx1"/>
                </a:solidFill>
              </a:rPr>
              <a:t>Chilean is a Chihuahua who has long been seen as a serious threat in the neighborhood. His family is not large. The lone child, he was. Chilean's parents and him had split up many years ago. He moves quite quickly. Nobody has been able to catch him or even catch a glimpse of him. He always completes the task at hand before vanishing.</a:t>
            </a:r>
            <a:endParaRPr lang="en-ZA" dirty="0">
              <a:solidFill>
                <a:schemeClr val="tx1"/>
              </a:solidFill>
            </a:endParaRPr>
          </a:p>
        </p:txBody>
      </p:sp>
    </p:spTree>
    <p:extLst>
      <p:ext uri="{BB962C8B-B14F-4D97-AF65-F5344CB8AC3E}">
        <p14:creationId xmlns:p14="http://schemas.microsoft.com/office/powerpoint/2010/main" val="53256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og showing its teeth&#10;&#10;Description automatically generated with medium confidence">
            <a:extLst>
              <a:ext uri="{FF2B5EF4-FFF2-40B4-BE49-F238E27FC236}">
                <a16:creationId xmlns:a16="http://schemas.microsoft.com/office/drawing/2014/main" id="{D5778193-986A-91FD-1916-60FA24DAE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252" y="-27016"/>
            <a:ext cx="4493341" cy="6749572"/>
          </a:xfrm>
          <a:prstGeom prst="rect">
            <a:avLst/>
          </a:prstGeom>
        </p:spPr>
      </p:pic>
    </p:spTree>
    <p:extLst>
      <p:ext uri="{BB962C8B-B14F-4D97-AF65-F5344CB8AC3E}">
        <p14:creationId xmlns:p14="http://schemas.microsoft.com/office/powerpoint/2010/main" val="175255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5130-66D9-4355-972D-BBAB7F909803}"/>
              </a:ext>
            </a:extLst>
          </p:cNvPr>
          <p:cNvSpPr>
            <a:spLocks noGrp="1"/>
          </p:cNvSpPr>
          <p:nvPr>
            <p:ph type="title"/>
          </p:nvPr>
        </p:nvSpPr>
        <p:spPr>
          <a:xfrm>
            <a:off x="974179" y="714375"/>
            <a:ext cx="3332955" cy="5076826"/>
          </a:xfrm>
        </p:spPr>
        <p:txBody>
          <a:bodyPr anchor="ctr">
            <a:normAutofit/>
          </a:bodyPr>
          <a:lstStyle/>
          <a:p>
            <a:r>
              <a:rPr lang="en-ZA" sz="4000"/>
              <a:t>What does he kill?</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9A5915D4-4B11-49D6-7F26-AEACBCF8E813}"/>
              </a:ext>
            </a:extLst>
          </p:cNvPr>
          <p:cNvSpPr>
            <a:spLocks noGrp="1"/>
          </p:cNvSpPr>
          <p:nvPr>
            <p:ph idx="1"/>
          </p:nvPr>
        </p:nvSpPr>
        <p:spPr>
          <a:xfrm>
            <a:off x="4973046" y="714375"/>
            <a:ext cx="6253751" cy="5076825"/>
          </a:xfrm>
        </p:spPr>
        <p:txBody>
          <a:bodyPr>
            <a:normAutofit/>
          </a:bodyPr>
          <a:lstStyle/>
          <a:p>
            <a:r>
              <a:rPr lang="en-US" dirty="0">
                <a:solidFill>
                  <a:schemeClr val="tx1"/>
                </a:solidFill>
              </a:rPr>
              <a:t>Rottweilers are being massacred in Chile. Due to a weekly decline in numbers, the breed is extremely frightened. Most of the cops are on the hunt for him. They are unaware of his appearance. He had a hard time finding any data about him. They are unsure of his appearance.</a:t>
            </a:r>
            <a:endParaRPr lang="en-ZA" dirty="0">
              <a:solidFill>
                <a:schemeClr val="tx1"/>
              </a:solidFill>
            </a:endParaRPr>
          </a:p>
        </p:txBody>
      </p:sp>
    </p:spTree>
    <p:extLst>
      <p:ext uri="{BB962C8B-B14F-4D97-AF65-F5344CB8AC3E}">
        <p14:creationId xmlns:p14="http://schemas.microsoft.com/office/powerpoint/2010/main" val="402704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og with flowers on its nose&#10;&#10;Description automatically generated with medium confidence">
            <a:extLst>
              <a:ext uri="{FF2B5EF4-FFF2-40B4-BE49-F238E27FC236}">
                <a16:creationId xmlns:a16="http://schemas.microsoft.com/office/drawing/2014/main" id="{A22A040F-883B-95E0-66E5-70C70BE89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24" y="93560"/>
            <a:ext cx="3335440" cy="3335440"/>
          </a:xfrm>
          <a:prstGeom prst="rect">
            <a:avLst/>
          </a:prstGeom>
        </p:spPr>
      </p:pic>
      <p:pic>
        <p:nvPicPr>
          <p:cNvPr id="13" name="Picture 12" descr="A dog lying under a blanket&#10;&#10;Description automatically generated with medium confidence">
            <a:extLst>
              <a:ext uri="{FF2B5EF4-FFF2-40B4-BE49-F238E27FC236}">
                <a16:creationId xmlns:a16="http://schemas.microsoft.com/office/drawing/2014/main" id="{F99365B5-4097-D962-9540-5B502E621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313" y="3749901"/>
            <a:ext cx="4238882" cy="2820783"/>
          </a:xfrm>
          <a:prstGeom prst="rect">
            <a:avLst/>
          </a:prstGeom>
        </p:spPr>
      </p:pic>
      <p:pic>
        <p:nvPicPr>
          <p:cNvPr id="15" name="Picture 14" descr="A poster of a dog holding a sign&#10;&#10;Description automatically generated with medium confidence">
            <a:extLst>
              <a:ext uri="{FF2B5EF4-FFF2-40B4-BE49-F238E27FC236}">
                <a16:creationId xmlns:a16="http://schemas.microsoft.com/office/drawing/2014/main" id="{749A8888-4DF5-9D1D-C5BE-8D78B8A68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3483" y="1914976"/>
            <a:ext cx="3669850" cy="3669850"/>
          </a:xfrm>
          <a:prstGeom prst="rect">
            <a:avLst/>
          </a:prstGeom>
        </p:spPr>
      </p:pic>
    </p:spTree>
    <p:extLst>
      <p:ext uri="{BB962C8B-B14F-4D97-AF65-F5344CB8AC3E}">
        <p14:creationId xmlns:p14="http://schemas.microsoft.com/office/powerpoint/2010/main" val="57685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31A7-63E4-DB9D-8F49-F3862D3955F8}"/>
              </a:ext>
            </a:extLst>
          </p:cNvPr>
          <p:cNvSpPr>
            <a:spLocks noGrp="1"/>
          </p:cNvSpPr>
          <p:nvPr>
            <p:ph type="title"/>
          </p:nvPr>
        </p:nvSpPr>
        <p:spPr>
          <a:xfrm>
            <a:off x="974179" y="714375"/>
            <a:ext cx="3332955" cy="5076826"/>
          </a:xfrm>
        </p:spPr>
        <p:txBody>
          <a:bodyPr anchor="ctr">
            <a:normAutofit/>
          </a:bodyPr>
          <a:lstStyle/>
          <a:p>
            <a:r>
              <a:rPr lang="en-ZA" sz="4000" dirty="0"/>
              <a:t>The reason for his murders.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A0A5FFE1-D30C-5A63-5E70-928AC22B6C29}"/>
              </a:ext>
            </a:extLst>
          </p:cNvPr>
          <p:cNvSpPr>
            <a:spLocks noGrp="1"/>
          </p:cNvSpPr>
          <p:nvPr>
            <p:ph idx="1"/>
          </p:nvPr>
        </p:nvSpPr>
        <p:spPr>
          <a:xfrm>
            <a:off x="4973046" y="714375"/>
            <a:ext cx="6253751" cy="5076825"/>
          </a:xfrm>
        </p:spPr>
        <p:txBody>
          <a:bodyPr>
            <a:normAutofit/>
          </a:bodyPr>
          <a:lstStyle/>
          <a:p>
            <a:r>
              <a:rPr lang="en-US" dirty="0">
                <a:solidFill>
                  <a:schemeClr val="tx1"/>
                </a:solidFill>
              </a:rPr>
              <a:t>It's unclear why there have been murders in Chile. He seemed to be seeking revenge against them. Theoretically, they contend that Chilean's family was parted because of the rottweiler. The investigators are still attempting to identify the real reason or reasons. They think there could be a variety of causes for the high death toll.</a:t>
            </a:r>
            <a:endParaRPr lang="en-ZA" dirty="0">
              <a:solidFill>
                <a:schemeClr val="tx1"/>
              </a:solidFill>
            </a:endParaRPr>
          </a:p>
        </p:txBody>
      </p:sp>
    </p:spTree>
    <p:extLst>
      <p:ext uri="{BB962C8B-B14F-4D97-AF65-F5344CB8AC3E}">
        <p14:creationId xmlns:p14="http://schemas.microsoft.com/office/powerpoint/2010/main" val="325417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og with laser beams coming out of its eyes&#10;&#10;Description automatically generated with medium confidence">
            <a:extLst>
              <a:ext uri="{FF2B5EF4-FFF2-40B4-BE49-F238E27FC236}">
                <a16:creationId xmlns:a16="http://schemas.microsoft.com/office/drawing/2014/main" id="{B50AAD40-55AB-1FEE-9546-D8E736E68451}"/>
              </a:ext>
            </a:extLst>
          </p:cNvPr>
          <p:cNvPicPr>
            <a:picLocks noChangeAspect="1"/>
          </p:cNvPicPr>
          <p:nvPr/>
        </p:nvPicPr>
        <p:blipFill rotWithShape="1">
          <a:blip r:embed="rId2">
            <a:extLst>
              <a:ext uri="{28A0092B-C50C-407E-A947-70E740481C1C}">
                <a14:useLocalDpi xmlns:a14="http://schemas.microsoft.com/office/drawing/2010/main" val="0"/>
              </a:ext>
            </a:extLst>
          </a:blip>
          <a:srcRect b="9010"/>
          <a:stretch/>
        </p:blipFill>
        <p:spPr>
          <a:xfrm>
            <a:off x="295120" y="243502"/>
            <a:ext cx="3578789" cy="3256360"/>
          </a:xfrm>
          <a:prstGeom prst="rect">
            <a:avLst/>
          </a:prstGeom>
        </p:spPr>
      </p:pic>
      <p:pic>
        <p:nvPicPr>
          <p:cNvPr id="7" name="Picture 6" descr="A dog with its mouth open&#10;&#10;Description automatically generated with medium confidence">
            <a:extLst>
              <a:ext uri="{FF2B5EF4-FFF2-40B4-BE49-F238E27FC236}">
                <a16:creationId xmlns:a16="http://schemas.microsoft.com/office/drawing/2014/main" id="{1DAD72AC-B802-D2F7-4090-375E4B64A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312" y="3770166"/>
            <a:ext cx="3755073" cy="2609776"/>
          </a:xfrm>
          <a:prstGeom prst="rect">
            <a:avLst/>
          </a:prstGeom>
        </p:spPr>
      </p:pic>
      <p:pic>
        <p:nvPicPr>
          <p:cNvPr id="3" name="Picture 2" descr="A dog with its mouth open&#10;&#10;Description automatically generated with low confidence">
            <a:extLst>
              <a:ext uri="{FF2B5EF4-FFF2-40B4-BE49-F238E27FC236}">
                <a16:creationId xmlns:a16="http://schemas.microsoft.com/office/drawing/2014/main" id="{30FE4DA2-57F0-1FD4-FC4E-AB950B558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385" y="243502"/>
            <a:ext cx="5289753" cy="3007575"/>
          </a:xfrm>
          <a:prstGeom prst="rect">
            <a:avLst/>
          </a:prstGeom>
        </p:spPr>
      </p:pic>
      <p:pic>
        <p:nvPicPr>
          <p:cNvPr id="6" name="Picture 5" descr="A red sign with white text&#10;&#10;Description automatically generated with low confidence">
            <a:extLst>
              <a:ext uri="{FF2B5EF4-FFF2-40B4-BE49-F238E27FC236}">
                <a16:creationId xmlns:a16="http://schemas.microsoft.com/office/drawing/2014/main" id="{0051FB42-3B04-32B9-69EE-72E5614C4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123" y="3673036"/>
            <a:ext cx="4984955" cy="2804037"/>
          </a:xfrm>
          <a:prstGeom prst="rect">
            <a:avLst/>
          </a:prstGeom>
        </p:spPr>
      </p:pic>
    </p:spTree>
    <p:extLst>
      <p:ext uri="{BB962C8B-B14F-4D97-AF65-F5344CB8AC3E}">
        <p14:creationId xmlns:p14="http://schemas.microsoft.com/office/powerpoint/2010/main" val="95666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0C01-A7B4-FA91-8149-D3C8F1270095}"/>
              </a:ext>
            </a:extLst>
          </p:cNvPr>
          <p:cNvSpPr>
            <a:spLocks noGrp="1"/>
          </p:cNvSpPr>
          <p:nvPr>
            <p:ph type="title"/>
          </p:nvPr>
        </p:nvSpPr>
        <p:spPr>
          <a:xfrm>
            <a:off x="974179" y="714375"/>
            <a:ext cx="3332955" cy="5076826"/>
          </a:xfrm>
        </p:spPr>
        <p:txBody>
          <a:bodyPr anchor="ctr">
            <a:normAutofit/>
          </a:bodyPr>
          <a:lstStyle/>
          <a:p>
            <a:r>
              <a:rPr lang="en-ZA" sz="4000"/>
              <a:t>What does he use to kill his victims.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D78D6837-C510-993E-3D5B-6AE349FD9EE2}"/>
              </a:ext>
            </a:extLst>
          </p:cNvPr>
          <p:cNvSpPr>
            <a:spLocks noGrp="1"/>
          </p:cNvSpPr>
          <p:nvPr>
            <p:ph idx="1"/>
          </p:nvPr>
        </p:nvSpPr>
        <p:spPr>
          <a:xfrm>
            <a:off x="4973046" y="714375"/>
            <a:ext cx="6253751" cy="5076825"/>
          </a:xfrm>
        </p:spPr>
        <p:txBody>
          <a:bodyPr>
            <a:normAutofit/>
          </a:bodyPr>
          <a:lstStyle/>
          <a:p>
            <a:r>
              <a:rPr lang="en-US" dirty="0">
                <a:solidFill>
                  <a:schemeClr val="tx1"/>
                </a:solidFill>
              </a:rPr>
              <a:t>Police claim that Chilean uses a very pointed, sharp object, possibly a knife or sword. </a:t>
            </a:r>
            <a:endParaRPr lang="en-ZA" dirty="0">
              <a:solidFill>
                <a:schemeClr val="tx1"/>
              </a:solidFill>
            </a:endParaRPr>
          </a:p>
        </p:txBody>
      </p:sp>
    </p:spTree>
    <p:extLst>
      <p:ext uri="{BB962C8B-B14F-4D97-AF65-F5344CB8AC3E}">
        <p14:creationId xmlns:p14="http://schemas.microsoft.com/office/powerpoint/2010/main" val="743274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Override1.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2.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docProps/app.xml><?xml version="1.0" encoding="utf-8"?>
<Properties xmlns="http://schemas.openxmlformats.org/officeDocument/2006/extended-properties" xmlns:vt="http://schemas.openxmlformats.org/officeDocument/2006/docPropsVTypes">
  <Template/>
  <TotalTime>123</TotalTime>
  <Words>337</Words>
  <Application>Microsoft Office PowerPoint</Application>
  <PresentationFormat>Widescreen</PresentationFormat>
  <Paragraphs>20</Paragraphs>
  <Slides>13</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Mesh</vt:lpstr>
      <vt:lpstr>Chilean the killer</vt:lpstr>
      <vt:lpstr>Table of contents</vt:lpstr>
      <vt:lpstr>Who is Chilean?</vt:lpstr>
      <vt:lpstr>PowerPoint Presentation</vt:lpstr>
      <vt:lpstr>What does he kill?</vt:lpstr>
      <vt:lpstr>PowerPoint Presentation</vt:lpstr>
      <vt:lpstr>The reason for his murders.</vt:lpstr>
      <vt:lpstr>PowerPoint Presentation</vt:lpstr>
      <vt:lpstr>What does he use to kill his victims.</vt:lpstr>
      <vt:lpstr>PowerPoint Presentation</vt:lpstr>
      <vt:lpstr>What to look out for?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Chilean the killer</dc:title>
  <dc:creator>Angelina Ramsunar</dc:creator>
  <cp:lastModifiedBy>rp009108@gmail.com</cp:lastModifiedBy>
  <cp:revision>2</cp:revision>
  <dcterms:created xsi:type="dcterms:W3CDTF">2023-05-08T10:28:36Z</dcterms:created>
  <dcterms:modified xsi:type="dcterms:W3CDTF">2023-05-11T08:12:23Z</dcterms:modified>
</cp:coreProperties>
</file>