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24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8CA8-0F0D-4888-8911-E7EB159F8194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453C-38F7-4306-ADE3-575BEFB12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07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8CA8-0F0D-4888-8911-E7EB159F8194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453C-38F7-4306-ADE3-575BEFB12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0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8CA8-0F0D-4888-8911-E7EB159F8194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453C-38F7-4306-ADE3-575BEFB12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49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8CA8-0F0D-4888-8911-E7EB159F8194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453C-38F7-4306-ADE3-575BEFB12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4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8CA8-0F0D-4888-8911-E7EB159F8194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453C-38F7-4306-ADE3-575BEFB12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08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8CA8-0F0D-4888-8911-E7EB159F8194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453C-38F7-4306-ADE3-575BEFB12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03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8CA8-0F0D-4888-8911-E7EB159F8194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453C-38F7-4306-ADE3-575BEFB12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80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8CA8-0F0D-4888-8911-E7EB159F8194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453C-38F7-4306-ADE3-575BEFB12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57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8CA8-0F0D-4888-8911-E7EB159F8194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453C-38F7-4306-ADE3-575BEFB12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77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8CA8-0F0D-4888-8911-E7EB159F8194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453C-38F7-4306-ADE3-575BEFB12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44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8CA8-0F0D-4888-8911-E7EB159F8194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453C-38F7-4306-ADE3-575BEFB12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496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58CA8-0F0D-4888-8911-E7EB159F8194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E453C-38F7-4306-ADE3-575BEFB12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44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429000" y="0"/>
            <a:ext cx="0" cy="9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2743200"/>
            <a:ext cx="685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0" y="5474368"/>
            <a:ext cx="685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0" y="8241632"/>
            <a:ext cx="685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0" y="385017"/>
            <a:ext cx="3429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Router-A1</a:t>
            </a:r>
          </a:p>
          <a:p>
            <a:pPr algn="ctr"/>
            <a:r>
              <a:rPr lang="en-US" sz="2000" dirty="0" smtClean="0"/>
              <a:t>Management: 192.168.50.1</a:t>
            </a:r>
          </a:p>
          <a:p>
            <a:pPr algn="ctr"/>
            <a:r>
              <a:rPr lang="en-US" sz="2000" dirty="0" smtClean="0"/>
              <a:t>Loopback: 192.168.110.1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3441032" y="385017"/>
            <a:ext cx="3429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Router-A2</a:t>
            </a:r>
          </a:p>
          <a:p>
            <a:pPr lvl="0" algn="ctr"/>
            <a:r>
              <a:rPr lang="en-US" sz="2000" dirty="0">
                <a:solidFill>
                  <a:prstClr val="black"/>
                </a:solidFill>
              </a:rPr>
              <a:t>Management: 192.168.50.1</a:t>
            </a:r>
          </a:p>
          <a:p>
            <a:pPr lvl="0" algn="ctr"/>
            <a:r>
              <a:rPr lang="en-US" sz="2000" dirty="0">
                <a:solidFill>
                  <a:prstClr val="black"/>
                </a:solidFill>
              </a:rPr>
              <a:t>Loopback: </a:t>
            </a:r>
            <a:r>
              <a:rPr lang="en-US" sz="2000" dirty="0" smtClean="0">
                <a:solidFill>
                  <a:prstClr val="black"/>
                </a:solidFill>
              </a:rPr>
              <a:t>192.168.120.1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12032" y="3142579"/>
            <a:ext cx="3429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Router-A3</a:t>
            </a:r>
          </a:p>
          <a:p>
            <a:pPr lvl="0" algn="ctr"/>
            <a:r>
              <a:rPr lang="en-US" sz="2000" dirty="0">
                <a:solidFill>
                  <a:prstClr val="black"/>
                </a:solidFill>
              </a:rPr>
              <a:t>Management: 192.168.50.1</a:t>
            </a:r>
          </a:p>
          <a:p>
            <a:pPr lvl="0" algn="ctr"/>
            <a:r>
              <a:rPr lang="en-US" sz="2000" dirty="0">
                <a:solidFill>
                  <a:prstClr val="black"/>
                </a:solidFill>
              </a:rPr>
              <a:t>Loopback: </a:t>
            </a:r>
            <a:r>
              <a:rPr lang="en-US" sz="2000" dirty="0" smtClean="0">
                <a:solidFill>
                  <a:prstClr val="black"/>
                </a:solidFill>
              </a:rPr>
              <a:t>192.168.130.1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16968" y="3136761"/>
            <a:ext cx="3429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Router-A4</a:t>
            </a:r>
          </a:p>
          <a:p>
            <a:pPr lvl="0" algn="ctr"/>
            <a:r>
              <a:rPr lang="en-US" sz="2000" dirty="0">
                <a:solidFill>
                  <a:prstClr val="black"/>
                </a:solidFill>
              </a:rPr>
              <a:t>Management: 192.168.50.1</a:t>
            </a:r>
          </a:p>
          <a:p>
            <a:pPr lvl="0" algn="ctr"/>
            <a:r>
              <a:rPr lang="en-US" sz="2000" dirty="0">
                <a:solidFill>
                  <a:prstClr val="black"/>
                </a:solidFill>
              </a:rPr>
              <a:t>Loopback: </a:t>
            </a:r>
            <a:r>
              <a:rPr lang="en-US" sz="2000" dirty="0" smtClean="0">
                <a:solidFill>
                  <a:prstClr val="black"/>
                </a:solidFill>
              </a:rPr>
              <a:t>192.168.140.1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12032" y="5888504"/>
            <a:ext cx="3429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Router-B1</a:t>
            </a:r>
          </a:p>
          <a:p>
            <a:pPr lvl="0" algn="ctr"/>
            <a:r>
              <a:rPr lang="en-US" sz="2000" dirty="0">
                <a:solidFill>
                  <a:prstClr val="black"/>
                </a:solidFill>
              </a:rPr>
              <a:t>Management: 192.168.50.1</a:t>
            </a:r>
          </a:p>
          <a:p>
            <a:pPr lvl="0" algn="ctr"/>
            <a:r>
              <a:rPr lang="en-US" sz="2000" dirty="0">
                <a:solidFill>
                  <a:prstClr val="black"/>
                </a:solidFill>
              </a:rPr>
              <a:t>Loopback: </a:t>
            </a:r>
            <a:r>
              <a:rPr lang="en-US" sz="2000" dirty="0" smtClean="0">
                <a:solidFill>
                  <a:prstClr val="black"/>
                </a:solidFill>
              </a:rPr>
              <a:t>192.168.210.1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29000" y="5888504"/>
            <a:ext cx="3429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Router-B2</a:t>
            </a:r>
          </a:p>
          <a:p>
            <a:pPr lvl="0" algn="ctr"/>
            <a:r>
              <a:rPr lang="en-US" sz="2000" dirty="0">
                <a:solidFill>
                  <a:prstClr val="black"/>
                </a:solidFill>
              </a:rPr>
              <a:t>Management: 192.168.50.1</a:t>
            </a:r>
          </a:p>
          <a:p>
            <a:pPr lvl="0" algn="ctr"/>
            <a:r>
              <a:rPr lang="en-US" sz="2000" dirty="0">
                <a:solidFill>
                  <a:prstClr val="black"/>
                </a:solidFill>
              </a:rPr>
              <a:t>Loopback: </a:t>
            </a:r>
            <a:r>
              <a:rPr lang="en-US" sz="2000" dirty="0" smtClean="0">
                <a:solidFill>
                  <a:prstClr val="black"/>
                </a:solidFill>
              </a:rPr>
              <a:t>192.168.220.1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rot="19025736">
            <a:off x="-66625" y="1942289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192.168.111.1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19025736">
            <a:off x="618706" y="1974288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192.168.112.1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 rot="19025736">
            <a:off x="3526803" y="1962337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192.168.121.1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19025736">
            <a:off x="4212134" y="1994336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192.168.122.1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19025736">
            <a:off x="85775" y="4693519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192.168.131.1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 rot="19025736">
            <a:off x="771106" y="4725518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192.168.132.1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 rot="19025736">
            <a:off x="3406500" y="4693512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192.168.141.1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19025736">
            <a:off x="4091831" y="4725511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192.168.142.1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 rot="19025736">
            <a:off x="61711" y="7460775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192.168.211.1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 rot="19025736">
            <a:off x="747042" y="7492774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192.168.212.1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 rot="19025736">
            <a:off x="3394470" y="7484848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192.168.221.1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 rot="19025736">
            <a:off x="4079801" y="7516847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192.168.222.1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113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429000" y="0"/>
            <a:ext cx="0" cy="9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2743200"/>
            <a:ext cx="685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0" y="385017"/>
            <a:ext cx="3429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Router-B3</a:t>
            </a:r>
          </a:p>
          <a:p>
            <a:pPr algn="ctr"/>
            <a:r>
              <a:rPr lang="en-US" sz="2000" dirty="0" smtClean="0"/>
              <a:t>Management: 192.168.50.1</a:t>
            </a:r>
          </a:p>
          <a:p>
            <a:pPr algn="ctr"/>
            <a:r>
              <a:rPr lang="en-US" sz="2000" dirty="0" smtClean="0"/>
              <a:t>Loopback: 192.168.230.1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3441032" y="385017"/>
            <a:ext cx="3429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Router-B4</a:t>
            </a:r>
          </a:p>
          <a:p>
            <a:pPr lvl="0" algn="ctr"/>
            <a:r>
              <a:rPr lang="en-US" sz="2000" dirty="0">
                <a:solidFill>
                  <a:prstClr val="black"/>
                </a:solidFill>
              </a:rPr>
              <a:t>Management: 192.168.50.1</a:t>
            </a:r>
          </a:p>
          <a:p>
            <a:pPr lvl="0" algn="ctr"/>
            <a:r>
              <a:rPr lang="en-US" sz="2000" dirty="0">
                <a:solidFill>
                  <a:prstClr val="black"/>
                </a:solidFill>
              </a:rPr>
              <a:t>Loopback: </a:t>
            </a:r>
            <a:r>
              <a:rPr lang="en-US" sz="2000" dirty="0" smtClean="0">
                <a:solidFill>
                  <a:prstClr val="black"/>
                </a:solidFill>
              </a:rPr>
              <a:t>192.168.240.1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rot="19025736">
            <a:off x="-66625" y="1942289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192.168.231.1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19025736">
            <a:off x="618706" y="1974288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192.168.232.1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 rot="19025736">
            <a:off x="3526803" y="1962337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192.168.241.1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19025736">
            <a:off x="4212134" y="1994336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192.168.242.1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186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72</Words>
  <Application>Microsoft Office PowerPoint</Application>
  <PresentationFormat>Letter Paper (8.5x11 in)</PresentationFormat>
  <Paragraphs>40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James Madison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Ripley, Michael J - ripleymj</dc:creator>
  <cp:lastModifiedBy>Ripley, Michael J - ripleymj</cp:lastModifiedBy>
  <cp:revision>4</cp:revision>
  <dcterms:created xsi:type="dcterms:W3CDTF">2019-01-05T16:58:56Z</dcterms:created>
  <dcterms:modified xsi:type="dcterms:W3CDTF">2019-01-05T17:14:29Z</dcterms:modified>
</cp:coreProperties>
</file>