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000" y="116640"/>
            <a:ext cx="10281240" cy="12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Taller de Soldadura Electrónica Familiar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476000" y="1956960"/>
            <a:ext cx="3058920" cy="42818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238360" y="1180080"/>
            <a:ext cx="4749840" cy="595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58760" y="2297160"/>
            <a:ext cx="6136560" cy="39387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360000" y="110160"/>
            <a:ext cx="10281240" cy="12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Circuito </a:t>
            </a:r>
            <a:r>
              <a:rPr b="1" i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espagueti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Un pulsador y un led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96520" y="3136680"/>
            <a:ext cx="35704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Los </a:t>
            </a:r>
            <a:r>
              <a:rPr b="0" i="1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leds</a:t>
            </a: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 tienen una pata </a:t>
            </a:r>
            <a:r>
              <a:rPr b="1" lang="es-ES" sz="1450" spc="-1" strike="noStrike">
                <a:solidFill>
                  <a:srgbClr val="ce181e"/>
                </a:solidFill>
                <a:latin typeface="Share Tech Mono"/>
                <a:ea typeface="DejaVu Sans"/>
              </a:rPr>
              <a:t>“+”</a:t>
            </a:r>
            <a:r>
              <a:rPr b="0" lang="es-ES" sz="1450" spc="-1" strike="noStrike">
                <a:solidFill>
                  <a:srgbClr val="ce181e"/>
                </a:solidFill>
                <a:latin typeface="Share Tech Mono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y</a:t>
            </a:r>
            <a:r>
              <a:rPr b="0" lang="es-ES" sz="1450" spc="-1" strike="noStrike">
                <a:solidFill>
                  <a:srgbClr val="ce181e"/>
                </a:solidFill>
                <a:latin typeface="Share Tech Mono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“-”</a:t>
            </a: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 ¿Cual?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418520" y="2283840"/>
            <a:ext cx="274824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450" spc="-1" strike="noStrike">
                <a:solidFill>
                  <a:srgbClr val="ce181e"/>
                </a:solidFill>
                <a:latin typeface="Share Tech Mono"/>
                <a:ea typeface="DejaVu Sans"/>
              </a:rPr>
              <a:t>Rojo “+”</a:t>
            </a:r>
            <a:r>
              <a:rPr b="0" lang="es-ES" sz="1450" spc="-1" strike="noStrike">
                <a:solidFill>
                  <a:srgbClr val="ce181e"/>
                </a:solidFill>
                <a:latin typeface="Share Tech Mono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/ </a:t>
            </a:r>
            <a:r>
              <a:rPr b="1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Negro “-”</a:t>
            </a:r>
            <a:endParaRPr b="0" lang="es-ES" sz="145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 rot="19167600">
            <a:off x="6552360" y="2951640"/>
            <a:ext cx="221040" cy="69696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6939360" y="4046040"/>
            <a:ext cx="2970360" cy="5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Mira cómo están conectados por dentro estos componentes</a:t>
            </a:r>
            <a:endParaRPr b="0" lang="es-ES" sz="1450" spc="-1" strike="noStrike">
              <a:latin typeface="Arial"/>
            </a:endParaRPr>
          </a:p>
        </p:txBody>
      </p:sp>
      <p:grpSp>
        <p:nvGrpSpPr>
          <p:cNvPr id="85" name="Group 5"/>
          <p:cNvGrpSpPr/>
          <p:nvPr/>
        </p:nvGrpSpPr>
        <p:grpSpPr>
          <a:xfrm>
            <a:off x="6808680" y="4595040"/>
            <a:ext cx="1912320" cy="1457280"/>
            <a:chOff x="6808680" y="4595040"/>
            <a:chExt cx="1912320" cy="1457280"/>
          </a:xfrm>
        </p:grpSpPr>
        <p:pic>
          <p:nvPicPr>
            <p:cNvPr id="86" name="" descr=""/>
            <p:cNvPicPr/>
            <p:nvPr/>
          </p:nvPicPr>
          <p:blipFill>
            <a:blip r:embed="rId3"/>
            <a:stretch/>
          </p:blipFill>
          <p:spPr>
            <a:xfrm>
              <a:off x="7188480" y="4919400"/>
              <a:ext cx="1532520" cy="113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6"/>
            <p:cNvSpPr/>
            <p:nvPr/>
          </p:nvSpPr>
          <p:spPr>
            <a:xfrm>
              <a:off x="7251120" y="5565600"/>
              <a:ext cx="77040" cy="398160"/>
            </a:xfrm>
            <a:prstGeom prst="rect">
              <a:avLst/>
            </a:prstGeom>
            <a:solidFill>
              <a:srgbClr val="729fcf">
                <a:alpha val="50000"/>
              </a:srgbClr>
            </a:solidFill>
            <a:ln w="1908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7"/>
            <p:cNvSpPr/>
            <p:nvPr/>
          </p:nvSpPr>
          <p:spPr>
            <a:xfrm>
              <a:off x="7251120" y="5015880"/>
              <a:ext cx="77040" cy="398520"/>
            </a:xfrm>
            <a:prstGeom prst="rect">
              <a:avLst/>
            </a:prstGeom>
            <a:solidFill>
              <a:srgbClr val="729fcf">
                <a:alpha val="50000"/>
              </a:srgbClr>
            </a:solidFill>
            <a:ln w="1908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Line 8"/>
            <p:cNvSpPr/>
            <p:nvPr/>
          </p:nvSpPr>
          <p:spPr>
            <a:xfrm>
              <a:off x="6811560" y="4595040"/>
              <a:ext cx="420480" cy="393840"/>
            </a:xfrm>
            <a:prstGeom prst="line">
              <a:avLst/>
            </a:prstGeom>
            <a:ln w="19080">
              <a:solidFill>
                <a:srgbClr val="ed1c2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Line 9"/>
            <p:cNvSpPr/>
            <p:nvPr/>
          </p:nvSpPr>
          <p:spPr>
            <a:xfrm>
              <a:off x="6808680" y="5162400"/>
              <a:ext cx="420480" cy="394200"/>
            </a:xfrm>
            <a:prstGeom prst="line">
              <a:avLst/>
            </a:prstGeom>
            <a:ln w="19080">
              <a:solidFill>
                <a:srgbClr val="00a65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" name="Group 10"/>
          <p:cNvGrpSpPr/>
          <p:nvPr/>
        </p:nvGrpSpPr>
        <p:grpSpPr>
          <a:xfrm>
            <a:off x="8903160" y="5035680"/>
            <a:ext cx="981720" cy="895680"/>
            <a:chOff x="8903160" y="5035680"/>
            <a:chExt cx="981720" cy="895680"/>
          </a:xfrm>
        </p:grpSpPr>
        <p:pic>
          <p:nvPicPr>
            <p:cNvPr id="92" name="" descr=""/>
            <p:cNvPicPr/>
            <p:nvPr/>
          </p:nvPicPr>
          <p:blipFill>
            <a:blip r:embed="rId4"/>
            <a:stretch/>
          </p:blipFill>
          <p:spPr>
            <a:xfrm>
              <a:off x="9294480" y="5382000"/>
              <a:ext cx="590400" cy="498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3" name="CustomShape 11"/>
            <p:cNvSpPr/>
            <p:nvPr/>
          </p:nvSpPr>
          <p:spPr>
            <a:xfrm>
              <a:off x="9365040" y="5364360"/>
              <a:ext cx="122040" cy="567000"/>
            </a:xfrm>
            <a:prstGeom prst="rect">
              <a:avLst/>
            </a:prstGeom>
            <a:solidFill>
              <a:srgbClr val="729fcf">
                <a:alpha val="50000"/>
              </a:srgbClr>
            </a:solidFill>
            <a:ln w="1908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12"/>
            <p:cNvSpPr/>
            <p:nvPr/>
          </p:nvSpPr>
          <p:spPr>
            <a:xfrm>
              <a:off x="9694800" y="5364360"/>
              <a:ext cx="122040" cy="567000"/>
            </a:xfrm>
            <a:prstGeom prst="rect">
              <a:avLst/>
            </a:prstGeom>
            <a:solidFill>
              <a:srgbClr val="729fcf">
                <a:alpha val="50000"/>
              </a:srgbClr>
            </a:solidFill>
            <a:ln w="1908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Line 13"/>
            <p:cNvSpPr/>
            <p:nvPr/>
          </p:nvSpPr>
          <p:spPr>
            <a:xfrm>
              <a:off x="8903160" y="5081040"/>
              <a:ext cx="461160" cy="328680"/>
            </a:xfrm>
            <a:prstGeom prst="line">
              <a:avLst/>
            </a:prstGeom>
            <a:ln w="19080">
              <a:solidFill>
                <a:srgbClr val="ed1c2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14"/>
            <p:cNvSpPr/>
            <p:nvPr/>
          </p:nvSpPr>
          <p:spPr>
            <a:xfrm>
              <a:off x="9292320" y="5035680"/>
              <a:ext cx="461160" cy="328320"/>
            </a:xfrm>
            <a:prstGeom prst="line">
              <a:avLst/>
            </a:prstGeom>
            <a:ln w="19080">
              <a:solidFill>
                <a:srgbClr val="00a65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 rot="16200000">
            <a:off x="6873120" y="2099160"/>
            <a:ext cx="390960" cy="720360"/>
          </a:xfrm>
          <a:prstGeom prst="rect">
            <a:avLst/>
          </a:prstGeom>
          <a:ln>
            <a:noFill/>
          </a:ln>
        </p:spPr>
      </p:pic>
      <p:sp>
        <p:nvSpPr>
          <p:cNvPr id="98" name="CustomShape 15"/>
          <p:cNvSpPr/>
          <p:nvPr/>
        </p:nvSpPr>
        <p:spPr>
          <a:xfrm>
            <a:off x="6353280" y="1852200"/>
            <a:ext cx="4084920" cy="4249080"/>
          </a:xfrm>
          <a:custGeom>
            <a:avLst/>
            <a:gdLst/>
            <a:ahLst/>
            <a:rect l="l" t="t" r="r" b="b"/>
            <a:pathLst>
              <a:path w="11354" h="11810">
                <a:moveTo>
                  <a:pt x="522" y="0"/>
                </a:moveTo>
                <a:cubicBezTo>
                  <a:pt x="261" y="0"/>
                  <a:pt x="0" y="261"/>
                  <a:pt x="0" y="522"/>
                </a:cubicBezTo>
                <a:lnTo>
                  <a:pt x="0" y="11286"/>
                </a:lnTo>
                <a:cubicBezTo>
                  <a:pt x="0" y="11547"/>
                  <a:pt x="261" y="11809"/>
                  <a:pt x="522" y="11809"/>
                </a:cubicBezTo>
                <a:lnTo>
                  <a:pt x="10830" y="11809"/>
                </a:lnTo>
                <a:cubicBezTo>
                  <a:pt x="11091" y="11809"/>
                  <a:pt x="11353" y="11547"/>
                  <a:pt x="11353" y="11286"/>
                </a:cubicBezTo>
                <a:lnTo>
                  <a:pt x="11353" y="522"/>
                </a:lnTo>
                <a:cubicBezTo>
                  <a:pt x="11353" y="261"/>
                  <a:pt x="11091" y="0"/>
                  <a:pt x="10830" y="0"/>
                </a:cubicBezTo>
                <a:lnTo>
                  <a:pt x="522" y="0"/>
                </a:lnTo>
              </a:path>
            </a:pathLst>
          </a:custGeom>
          <a:noFill/>
          <a:ln cap="rnd" w="29160">
            <a:solidFill>
              <a:srgbClr val="ed1c24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6"/>
          <a:stretch/>
        </p:blipFill>
        <p:spPr>
          <a:xfrm>
            <a:off x="5942880" y="1542600"/>
            <a:ext cx="737640" cy="668520"/>
          </a:xfrm>
          <a:prstGeom prst="rect">
            <a:avLst/>
          </a:prstGeom>
          <a:ln>
            <a:noFill/>
          </a:ln>
        </p:spPr>
      </p:pic>
      <p:sp>
        <p:nvSpPr>
          <p:cNvPr id="100" name="Line 16"/>
          <p:cNvSpPr/>
          <p:nvPr/>
        </p:nvSpPr>
        <p:spPr>
          <a:xfrm>
            <a:off x="7192080" y="2883960"/>
            <a:ext cx="2414520" cy="36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7"/>
          <p:cNvSpPr/>
          <p:nvPr/>
        </p:nvSpPr>
        <p:spPr>
          <a:xfrm>
            <a:off x="7183440" y="3832200"/>
            <a:ext cx="2414520" cy="36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7"/>
          <a:stretch/>
        </p:blipFill>
        <p:spPr>
          <a:xfrm>
            <a:off x="9794520" y="6376320"/>
            <a:ext cx="829080" cy="11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352160" y="110520"/>
            <a:ext cx="763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Fabricación Digital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41000" y="1667520"/>
            <a:ext cx="9791280" cy="53604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9794520" y="6376320"/>
            <a:ext cx="829080" cy="11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352160" y="110520"/>
            <a:ext cx="763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Fabricación Digital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41360" y="1661040"/>
            <a:ext cx="9791280" cy="53730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9794520" y="6376320"/>
            <a:ext cx="829080" cy="11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52160" y="110520"/>
            <a:ext cx="763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Fabricación Digital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41360" y="1671840"/>
            <a:ext cx="9791280" cy="53524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9794520" y="6376320"/>
            <a:ext cx="829080" cy="11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352160" y="110520"/>
            <a:ext cx="763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Fabricación Digital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41360" y="1652040"/>
            <a:ext cx="9791280" cy="53920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9794520" y="6376320"/>
            <a:ext cx="829080" cy="11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rcRect l="12539" t="0" r="0" b="65191"/>
          <a:stretch/>
        </p:blipFill>
        <p:spPr>
          <a:xfrm>
            <a:off x="2965320" y="1251360"/>
            <a:ext cx="4964760" cy="11556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rcRect l="11981" t="61266" r="0" b="19902"/>
          <a:stretch/>
        </p:blipFill>
        <p:spPr>
          <a:xfrm>
            <a:off x="2842920" y="5510520"/>
            <a:ext cx="4996440" cy="623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3996720" y="4027320"/>
            <a:ext cx="436860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Share Tech Mono"/>
                <a:ea typeface="DejaVu Sans"/>
              </a:rPr>
              <a:t>Limpia simpre la punta del solddor antes de utilizarlo con un nuevo componente.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997000" y="2515320"/>
            <a:ext cx="13291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Calienta el componente y la base 2-3seg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471920" y="2515320"/>
            <a:ext cx="12618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Ponemos un poco de estaño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771520" y="2454480"/>
            <a:ext cx="1199160" cy="11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Retira el estaño y continua calentando 1-2seg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6972480" y="2498040"/>
            <a:ext cx="1307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Perfecto!!!</a:t>
            </a:r>
            <a:endParaRPr b="0" lang="es-ES" sz="145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155760" y="4020120"/>
            <a:ext cx="737640" cy="668520"/>
          </a:xfrm>
          <a:prstGeom prst="rect">
            <a:avLst/>
          </a:prstGeom>
          <a:ln>
            <a:noFill/>
          </a:ln>
        </p:spPr>
      </p:pic>
      <p:sp>
        <p:nvSpPr>
          <p:cNvPr id="123" name="CustomShape 6"/>
          <p:cNvSpPr/>
          <p:nvPr/>
        </p:nvSpPr>
        <p:spPr>
          <a:xfrm>
            <a:off x="2889360" y="6223680"/>
            <a:ext cx="97272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Perfecto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3907440" y="6223680"/>
            <a:ext cx="83664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Mucho estaño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336640" y="6223680"/>
            <a:ext cx="119916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Soldadura fría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4645440" y="6223680"/>
            <a:ext cx="83664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Poco estaño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6401520" y="6223680"/>
            <a:ext cx="82872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Mucho calor</a:t>
            </a:r>
            <a:endParaRPr b="0" lang="es-ES" sz="1450" spc="-1" strike="noStrike"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7124040" y="6203520"/>
            <a:ext cx="150948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50" spc="-1" strike="noStrike">
                <a:solidFill>
                  <a:srgbClr val="000000"/>
                </a:solidFill>
                <a:latin typeface="Share Tech Mono"/>
                <a:ea typeface="DejaVu Sans"/>
              </a:rPr>
              <a:t>Cortocircuito</a:t>
            </a:r>
            <a:endParaRPr b="0" lang="es-ES" sz="145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/>
          <a:srcRect l="64685" t="61266" r="0" b="19902"/>
          <a:stretch/>
        </p:blipFill>
        <p:spPr>
          <a:xfrm>
            <a:off x="6234120" y="5510520"/>
            <a:ext cx="2001240" cy="6231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5"/>
          <a:srcRect l="93969" t="61266" r="0" b="19902"/>
          <a:stretch/>
        </p:blipFill>
        <p:spPr>
          <a:xfrm>
            <a:off x="5993640" y="5510520"/>
            <a:ext cx="336600" cy="6231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6"/>
          <a:stretch/>
        </p:blipFill>
        <p:spPr>
          <a:xfrm>
            <a:off x="8086680" y="6897600"/>
            <a:ext cx="918360" cy="312840"/>
          </a:xfrm>
          <a:prstGeom prst="rect">
            <a:avLst/>
          </a:prstGeom>
          <a:ln>
            <a:noFill/>
          </a:ln>
        </p:spPr>
      </p:pic>
      <p:sp>
        <p:nvSpPr>
          <p:cNvPr id="132" name="CustomShape 12"/>
          <p:cNvSpPr/>
          <p:nvPr/>
        </p:nvSpPr>
        <p:spPr>
          <a:xfrm rot="16200000">
            <a:off x="-302400" y="3100680"/>
            <a:ext cx="4144320" cy="18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ce181e"/>
                </a:solidFill>
                <a:latin typeface="Share Tech Mono"/>
                <a:ea typeface="DejaVu Sans"/>
              </a:rPr>
              <a:t>GUIA DE SOLDADURA</a:t>
            </a:r>
            <a:endParaRPr b="0" lang="es-ES" sz="60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1352160" y="110520"/>
            <a:ext cx="763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58220"/>
                </a:solidFill>
                <a:latin typeface="Share Tech Mono"/>
                <a:ea typeface="DejaVu Sans"/>
              </a:rPr>
              <a:t>¿Cómo utilizar el soldador?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7"/>
          <a:stretch/>
        </p:blipFill>
        <p:spPr>
          <a:xfrm>
            <a:off x="9794520" y="6376320"/>
            <a:ext cx="829080" cy="1161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8"/>
          <a:srcRect l="23215" t="28977" r="26558" b="30254"/>
          <a:stretch/>
        </p:blipFill>
        <p:spPr>
          <a:xfrm>
            <a:off x="3254400" y="5281200"/>
            <a:ext cx="359640" cy="2916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9"/>
          <a:stretch/>
        </p:blipFill>
        <p:spPr>
          <a:xfrm>
            <a:off x="4181400" y="532404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10"/>
          <a:stretch/>
        </p:blipFill>
        <p:spPr>
          <a:xfrm>
            <a:off x="4865760" y="532440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11"/>
          <a:stretch/>
        </p:blipFill>
        <p:spPr>
          <a:xfrm>
            <a:off x="5478120" y="532476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12"/>
          <a:stretch/>
        </p:blipFill>
        <p:spPr>
          <a:xfrm>
            <a:off x="6558480" y="532512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13"/>
          <a:stretch/>
        </p:blipFill>
        <p:spPr>
          <a:xfrm>
            <a:off x="7386840" y="5325480"/>
            <a:ext cx="272520" cy="27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2018-09-04T15:11:11Z</dcterms:created>
  <dc:creator/>
  <dc:description/>
  <dc:language>es-ES</dc:language>
  <cp:lastModifiedBy/>
  <cp:lastPrinted>2018-09-09T17:58:04Z</cp:lastPrinted>
  <dcterms:modified xsi:type="dcterms:W3CDTF">2018-09-09T17:58:10Z</dcterms:modified>
  <cp:revision>37</cp:revision>
  <dc:subject/>
  <dc:title/>
</cp:coreProperties>
</file>