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3" r:id="rId9"/>
    <p:sldId id="264" r:id="rId10"/>
    <p:sldId id="28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Resolución examen hito 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044931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BO" b="1" u="sng" dirty="0"/>
              <a:t>Nombre Completo:</a:t>
            </a:r>
            <a:r>
              <a:rPr lang="es-BO" dirty="0"/>
              <a:t> Julio Marco Medrano</a:t>
            </a:r>
            <a:endParaRPr lang="es-E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BO" b="1" u="sng" dirty="0"/>
              <a:t>Asignatura:</a:t>
            </a:r>
            <a:r>
              <a:rPr lang="es-BO" dirty="0"/>
              <a:t> </a:t>
            </a:r>
            <a:r>
              <a:rPr lang="es-BO" dirty="0" smtClean="0"/>
              <a:t>SISTEMAS OPERATIVOS MOVILES Y ENBEBIDOS</a:t>
            </a:r>
            <a:endParaRPr lang="es-E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BO" b="1" u="sng" dirty="0"/>
              <a:t>Carrera:</a:t>
            </a:r>
            <a:r>
              <a:rPr lang="es-BO" dirty="0"/>
              <a:t> INGENIERÍA DE SISTEMAS</a:t>
            </a:r>
            <a:endParaRPr lang="es-E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BO" b="1" u="sng" dirty="0"/>
              <a:t>Paralelo:</a:t>
            </a:r>
            <a:r>
              <a:rPr lang="es-BO" dirty="0"/>
              <a:t> </a:t>
            </a:r>
            <a:r>
              <a:rPr lang="es-BO" dirty="0" smtClean="0"/>
              <a:t>SOM </a:t>
            </a:r>
            <a:r>
              <a:rPr lang="es-BO" dirty="0"/>
              <a:t>(1)</a:t>
            </a:r>
            <a:endParaRPr lang="es-E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u="sng" dirty="0" err="1"/>
              <a:t>Docente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Lic</a:t>
            </a:r>
            <a:r>
              <a:rPr lang="en-US" dirty="0"/>
              <a:t>. William R. Barra Paredes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BO" b="1" u="sng" dirty="0"/>
              <a:t>fecha:</a:t>
            </a:r>
            <a:r>
              <a:rPr lang="es-BO" dirty="0"/>
              <a:t> </a:t>
            </a:r>
            <a:r>
              <a:rPr lang="es-BO" dirty="0" smtClean="0"/>
              <a:t>16/06/2020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03" y="5186795"/>
            <a:ext cx="3004561" cy="16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2EEE4BB4-922B-4557-A40C-305BAF3E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" y="843677"/>
            <a:ext cx="5557421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ViewHolder2( 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rlListItem2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getCircleImage2()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getCircleImage3()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7410F49-EFDE-4EF3-B1AC-709E2FF4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51" y="148471"/>
            <a:ext cx="4577403" cy="670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="@+id/rlListItem2"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="25sp"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:visibility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="invisible"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="@+id/civItem3"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="230dp"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4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070" y="207796"/>
            <a:ext cx="10058400" cy="1058943"/>
          </a:xfrm>
        </p:spPr>
        <p:txBody>
          <a:bodyPr/>
          <a:lstStyle/>
          <a:p>
            <a:r>
              <a:rPr lang="es-ES" dirty="0" smtClean="0"/>
              <a:t>El resultado PART II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EEEEFF-E094-4C72-B6F6-DDB7DD08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" r="11418" b="2606"/>
          <a:stretch/>
        </p:blipFill>
        <p:spPr>
          <a:xfrm>
            <a:off x="1149292" y="1266739"/>
            <a:ext cx="2635400" cy="5259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319102-19D9-48F7-BE65-A2E0B6ED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59" y="1266739"/>
            <a:ext cx="2682026" cy="52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1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DEFENSA HITO 2 SOME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Se procede a mostrar la resolución del examen de Sistemas Operativos Móviles y Embebidos.</a:t>
            </a:r>
          </a:p>
          <a:p>
            <a:r>
              <a:rPr lang="es-ES" sz="2800" dirty="0" smtClean="0"/>
              <a:t>En cada consigna se realizará el procedimiento de resolución correspondiente .</a:t>
            </a:r>
          </a:p>
          <a:p>
            <a:r>
              <a:rPr lang="es-ES" sz="2800" dirty="0" smtClean="0"/>
              <a:t>Las herramientas a utilizar para la resolución del examen son: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   ANDROID STUDIO </a:t>
            </a:r>
          </a:p>
          <a:p>
            <a:r>
              <a:rPr lang="es-ES" sz="2800" dirty="0" smtClean="0"/>
              <a:t>DISPOSITIVO MOVIL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1403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Parte 1 </a:t>
            </a:r>
            <a:endParaRPr lang="es-ES" dirty="0"/>
          </a:p>
        </p:txBody>
      </p:sp>
      <p:sp>
        <p:nvSpPr>
          <p:cNvPr id="5" name="AutoShape 2" descr="https://lh6.googleusercontent.com/GBCm6hIHjmvlXE6A8HNRW93CVmYce2MO0N_wjrW-wsY_UvlbkVoYNvLlDg3XcWvQZIDF9DsuKX1bRtCMcqYOpdMhmzqWdhOSk0nGKfOKigHFnA8tu-LYznbR7rsNUmeBTB7TlNaX"/>
          <p:cNvSpPr>
            <a:spLocks noChangeAspect="1" noChangeArrowheads="1"/>
          </p:cNvSpPr>
          <p:nvPr/>
        </p:nvSpPr>
        <p:spPr bwMode="auto">
          <a:xfrm>
            <a:off x="5534025" y="307975"/>
            <a:ext cx="25717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69848" y="2660074"/>
            <a:ext cx="10058400" cy="311155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Sgy Open Sans"/>
              </a:rPr>
              <a:t>Cuando se presiona en el TEXT(</a:t>
            </a:r>
            <a:r>
              <a:rPr lang="es-ES" dirty="0" err="1">
                <a:latin typeface="Sgy Open Sans"/>
              </a:rPr>
              <a:t>Ejem</a:t>
            </a:r>
            <a:r>
              <a:rPr lang="es-ES" dirty="0">
                <a:latin typeface="Sgy Open Sans"/>
              </a:rPr>
              <a:t> </a:t>
            </a:r>
            <a:r>
              <a:rPr lang="es-ES" dirty="0" err="1">
                <a:latin typeface="Sgy Open Sans"/>
              </a:rPr>
              <a:t>Playlist</a:t>
            </a:r>
            <a:r>
              <a:rPr lang="es-ES" dirty="0">
                <a:latin typeface="Sgy Open Sans"/>
              </a:rPr>
              <a:t> 5) debe de mostrar un mensaje(TOAST), una </a:t>
            </a:r>
            <a:r>
              <a:rPr lang="es-ES" dirty="0" err="1">
                <a:latin typeface="Sgy Open Sans"/>
              </a:rPr>
              <a:t>descripcion</a:t>
            </a:r>
            <a:r>
              <a:rPr lang="es-ES" dirty="0">
                <a:latin typeface="Sgy Open Sans"/>
              </a:rPr>
              <a:t> acerca de ese ALBUM(</a:t>
            </a:r>
            <a:r>
              <a:rPr lang="es-ES" dirty="0" err="1">
                <a:latin typeface="Sgy Open Sans"/>
              </a:rPr>
              <a:t>Ejem</a:t>
            </a:r>
            <a:r>
              <a:rPr lang="es-ES" dirty="0">
                <a:latin typeface="Sgy Open Sans"/>
              </a:rPr>
              <a:t>. "</a:t>
            </a:r>
            <a:r>
              <a:rPr lang="es-ES" dirty="0" err="1">
                <a:latin typeface="Sgy Open Sans"/>
              </a:rPr>
              <a:t>My</a:t>
            </a:r>
            <a:r>
              <a:rPr lang="es-ES" dirty="0">
                <a:latin typeface="Sgy Open Sans"/>
              </a:rPr>
              <a:t> </a:t>
            </a:r>
            <a:r>
              <a:rPr lang="es-ES" dirty="0" err="1">
                <a:latin typeface="Sgy Open Sans"/>
              </a:rPr>
              <a:t>Playlist</a:t>
            </a:r>
            <a:r>
              <a:rPr lang="es-ES" dirty="0">
                <a:latin typeface="Sgy Open Sans"/>
              </a:rPr>
              <a:t> 5").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Sgy Open Sans"/>
              </a:rPr>
              <a:t>Cuando se presiona en el BUTTON(escuchar) debe de redirigir a un nuevo </a:t>
            </a:r>
            <a:r>
              <a:rPr lang="es-ES" dirty="0" err="1">
                <a:latin typeface="Sgy Open Sans"/>
              </a:rPr>
              <a:t>activity</a:t>
            </a:r>
            <a:r>
              <a:rPr lang="es-ES" dirty="0">
                <a:latin typeface="Sgy Open Sans"/>
              </a:rPr>
              <a:t>, en donde se mostrara nuevamente un </a:t>
            </a:r>
            <a:r>
              <a:rPr lang="es-ES" dirty="0" err="1">
                <a:latin typeface="Sgy Open Sans"/>
              </a:rPr>
              <a:t>RecyclerView</a:t>
            </a:r>
            <a:r>
              <a:rPr lang="es-ES" dirty="0">
                <a:latin typeface="Sgy Open Sans"/>
              </a:rPr>
              <a:t> con el listado de las canciones que tiene ese ALBUM. </a:t>
            </a:r>
          </a:p>
          <a:p>
            <a:r>
              <a:rPr lang="es-419" dirty="0"/>
              <a:t>Al presionar en cualquier de los </a:t>
            </a:r>
            <a:r>
              <a:rPr lang="es-419" dirty="0" err="1"/>
              <a:t>text</a:t>
            </a:r>
            <a:r>
              <a:rPr lang="es-419" dirty="0"/>
              <a:t> se muestra la descripción en un </a:t>
            </a:r>
            <a:r>
              <a:rPr lang="es-419" dirty="0" err="1"/>
              <a:t>toast</a:t>
            </a:r>
            <a:r>
              <a:rPr lang="es-419" dirty="0"/>
              <a:t>.</a:t>
            </a:r>
          </a:p>
          <a:p>
            <a:r>
              <a:rPr lang="es-419" dirty="0"/>
              <a:t>Al presionar en escuchar la aplicación nos lleva a un nuevo </a:t>
            </a:r>
            <a:r>
              <a:rPr lang="es-419" dirty="0" err="1"/>
              <a:t>activity</a:t>
            </a:r>
            <a:r>
              <a:rPr lang="es-419" dirty="0"/>
              <a:t>.</a:t>
            </a:r>
          </a:p>
          <a:p>
            <a:r>
              <a:rPr lang="es-419" dirty="0"/>
              <a:t>Para lograr </a:t>
            </a:r>
            <a:r>
              <a:rPr lang="es-419" dirty="0" smtClean="0"/>
              <a:t>resolver el problema planteado, </a:t>
            </a:r>
            <a:r>
              <a:rPr lang="es-419" dirty="0"/>
              <a:t>se utilizó un </a:t>
            </a:r>
            <a:r>
              <a:rPr lang="es-419" dirty="0" err="1"/>
              <a:t>rvadapter</a:t>
            </a:r>
            <a:r>
              <a:rPr lang="es-419" dirty="0"/>
              <a:t>, </a:t>
            </a:r>
            <a:r>
              <a:rPr lang="es-419" dirty="0" err="1"/>
              <a:t>view</a:t>
            </a:r>
            <a:r>
              <a:rPr lang="es-419" dirty="0"/>
              <a:t> </a:t>
            </a:r>
            <a:r>
              <a:rPr lang="es-419" dirty="0" err="1"/>
              <a:t>holder</a:t>
            </a:r>
            <a:r>
              <a:rPr lang="es-419" dirty="0"/>
              <a:t> y librerías extras.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74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3128" y="358798"/>
            <a:ext cx="7579202" cy="98344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 de modelo a </a:t>
            </a:r>
            <a:r>
              <a:rPr lang="es-ES" dirty="0" smtClean="0"/>
              <a:t>seguir y resolución del mismo</a:t>
            </a:r>
            <a:endParaRPr lang="es-E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90A676A8-7F25-46B6-8F74-024867B60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38" t="2064" r="13437"/>
          <a:stretch/>
        </p:blipFill>
        <p:spPr>
          <a:xfrm>
            <a:off x="604007" y="1592588"/>
            <a:ext cx="2516698" cy="5150727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3C4A00A7-3DED-4F90-9EBD-4706782DE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3" r="10563"/>
          <a:stretch/>
        </p:blipFill>
        <p:spPr>
          <a:xfrm>
            <a:off x="5813572" y="1461656"/>
            <a:ext cx="2608976" cy="52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01238" y="2080469"/>
            <a:ext cx="929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Diseñar e implementar la aplicación.(.java-.xml) PART I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7946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9376" y="135497"/>
            <a:ext cx="5214574" cy="978408"/>
          </a:xfrm>
        </p:spPr>
        <p:txBody>
          <a:bodyPr/>
          <a:lstStyle/>
          <a:p>
            <a:pPr algn="ctr"/>
            <a:r>
              <a:rPr lang="es-ES" dirty="0" smtClean="0"/>
              <a:t>PART I</a:t>
            </a:r>
            <a:endParaRPr lang="es-E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F3B3E5D-D3CB-4CE6-B36B-D61FA74A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30" y="941604"/>
            <a:ext cx="468673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RVAdapter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RecyclerView.Adapter&lt;ViewHolder&gt;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private static final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s-ES" altLang="es-ES" sz="8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TAG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altLang="es-ES" sz="800" b="1" smtClean="0">
                <a:solidFill>
                  <a:srgbClr val="008000"/>
                </a:solidFill>
                <a:latin typeface="Consolas" panose="020B0609020204030204" pitchFamily="49" charset="0"/>
              </a:rPr>
              <a:t>"RVAdapter"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Context 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context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private 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ArrayList&lt;String&gt; 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imageNames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ArrayList&lt;&gt;();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private 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ArrayList&lt;String&gt; 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imagesURI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ArrayList&lt;&gt;();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RVAdapter(Context context, ArrayList&lt;String&gt; imageNames, ArrayList&lt;String&gt; imagesURI 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context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=context;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imageNames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=imageNames;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imagesURI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=imagesURI;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ViewHolder onCreateViewHolder(ViewGroup viewGroup,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viewType){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View view = LayoutInflater.</a:t>
            </a:r>
            <a:r>
              <a:rPr lang="es-ES" altLang="es-ES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(viewGroup.getContext()).inflate(R.layout.</a:t>
            </a:r>
            <a:r>
              <a:rPr lang="es-ES" altLang="es-ES" sz="8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rl_list_item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,viewGroup,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ViewHolder vHolder =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ViewHolder(view);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vHolder;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onBindViewHolder(ViewHolder holder,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final int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position)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URI = </a:t>
            </a:r>
            <a:r>
              <a:rPr lang="es-ES" altLang="es-ES" sz="800" b="1" smtClean="0">
                <a:solidFill>
                  <a:srgbClr val="008000"/>
                </a:solidFill>
                <a:latin typeface="Consolas" panose="020B0609020204030204" pitchFamily="49" charset="0"/>
              </a:rPr>
              <a:t>"https://i.imgur.com/"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Glide.</a:t>
            </a:r>
            <a:r>
              <a:rPr lang="es-ES" altLang="es-ES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context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.asBitmap()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.load(URI + 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imagesURI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.get(position)+ </a:t>
            </a:r>
            <a:r>
              <a:rPr lang="es-ES" altLang="es-ES" sz="800" b="1" smtClean="0">
                <a:solidFill>
                  <a:srgbClr val="008000"/>
                </a:solidFill>
                <a:latin typeface="Consolas" panose="020B0609020204030204" pitchFamily="49" charset="0"/>
              </a:rPr>
              <a:t>".png"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.into(holder.getCircleImage());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holder.getTvImage().setText(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imageNames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.get(position));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holder.getTvImage().setOnClickListener(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View.OnClickListener()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onClick(View v)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Toast.</a:t>
            </a:r>
            <a:r>
              <a:rPr lang="es-ES" altLang="es-ES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makeText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context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es-ES" sz="800" b="1" smtClean="0">
                <a:solidFill>
                  <a:srgbClr val="008000"/>
                </a:solidFill>
                <a:latin typeface="Consolas" panose="020B0609020204030204" pitchFamily="49" charset="0"/>
              </a:rPr>
              <a:t>"My "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imageNames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s-ES" altLang="es-ES" sz="800" smtClean="0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), Toast.</a:t>
            </a:r>
            <a:r>
              <a:rPr lang="es-ES" altLang="es-ES" sz="8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LENGTH_SHORT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).show();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holder.getEscu().setOnClickListener(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View.OnClickListener()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onClick(View v)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Intent in =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Intent(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context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,Playlist_1.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context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.startActivity(in); }}); }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getItemCount() {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800" b="1" smtClean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s-ES" altLang="es-ES" sz="800" b="1" smtClean="0">
                <a:solidFill>
                  <a:srgbClr val="660E7A"/>
                </a:solidFill>
                <a:latin typeface="Consolas" panose="020B0609020204030204" pitchFamily="49" charset="0"/>
              </a:rPr>
              <a:t>imageNames</a:t>
            </a: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.size();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altLang="es-ES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ES" sz="8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2100DC72-E35D-42D2-9F91-D7E67A29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788" y="941604"/>
            <a:ext cx="5095783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escu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rlListItem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civItem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escu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itemView.findViewById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skip1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CircleImageView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getEscu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escu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3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90A796D-D727-4922-B045-6A8F16502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9308" y="159993"/>
            <a:ext cx="5487988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rlListItem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civItem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tvImage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:layout_toRightOf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civItem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="25sp"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="@+id/skip1"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="7dp"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/Escuchar"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colorLetra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56BD7D-F830-4B41-8E2D-9EB5DDF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006"/>
            <a:ext cx="5038344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="Escuchar"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&gt;escuchar&lt;/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F448012-34F3-4516-BE00-90822C97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02659"/>
            <a:ext cx="503834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&gt;#6200EE&lt;/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="colorPrimaryDark"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&gt;#3700B3&lt;/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="colorAccent"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&gt;#03DAC5&lt;/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="colorWhite"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&gt;#FFFFFF&lt;/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="colorLetra"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&gt;#36D47A&lt;/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="color2"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&gt;#93F99A&lt;/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3B32CADF-118E-483D-8C83-A53134A9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664" y="3430647"/>
            <a:ext cx="50383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corners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:radius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="1dp"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colorLetra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5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677798" y="377505"/>
            <a:ext cx="9756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Diseñar e implementar la aplicación.(.java-.xml) PART II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880844" y="2265028"/>
            <a:ext cx="10620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Mostrar el listado de todas las canciones que forman parte de ese ALBUM.</a:t>
            </a:r>
          </a:p>
          <a:p>
            <a:r>
              <a:rPr lang="es-ES" dirty="0"/>
              <a:t>Cada </a:t>
            </a:r>
            <a:r>
              <a:rPr lang="es-ES" dirty="0" err="1"/>
              <a:t>cancion</a:t>
            </a:r>
            <a:r>
              <a:rPr lang="es-ES" dirty="0"/>
              <a:t> tiene 3 opciones(PLAY, PAUSE y STOP)</a:t>
            </a:r>
          </a:p>
          <a:p>
            <a:r>
              <a:rPr lang="es-ES" dirty="0"/>
              <a:t>Cuando se presiona PLAY mostrar el TOAST("Play </a:t>
            </a:r>
            <a:r>
              <a:rPr lang="es-ES" dirty="0" err="1"/>
              <a:t>music</a:t>
            </a:r>
            <a:r>
              <a:rPr lang="es-ES" dirty="0"/>
              <a:t>").</a:t>
            </a:r>
          </a:p>
          <a:p>
            <a:r>
              <a:rPr lang="es-ES" dirty="0"/>
              <a:t>Cuando se presiona PAUSE mostrar el TOAST("Pause </a:t>
            </a:r>
            <a:r>
              <a:rPr lang="es-ES" dirty="0" err="1"/>
              <a:t>music</a:t>
            </a:r>
            <a:r>
              <a:rPr lang="es-ES" dirty="0"/>
              <a:t>").</a:t>
            </a:r>
          </a:p>
          <a:p>
            <a:r>
              <a:rPr lang="es-ES" dirty="0"/>
              <a:t>Cuando se presiona STOP mostrar el TOAST("Stop </a:t>
            </a:r>
            <a:r>
              <a:rPr lang="es-ES" dirty="0" err="1"/>
              <a:t>music</a:t>
            </a:r>
            <a:r>
              <a:rPr lang="es-ES" dirty="0"/>
              <a:t>").</a:t>
            </a:r>
          </a:p>
          <a:p>
            <a:r>
              <a:rPr lang="es-ES" dirty="0"/>
              <a:t>Importante, esta opciones no son BUTTONS. Debe de utilizar IMAGEVIEW.</a:t>
            </a:r>
          </a:p>
          <a:p>
            <a:r>
              <a:rPr lang="es-ES" dirty="0"/>
              <a:t>Unificar las opciones PLAY y PAUSE en un solo.</a:t>
            </a:r>
          </a:p>
          <a:p>
            <a:r>
              <a:rPr lang="es-ES" dirty="0"/>
              <a:t>Es decir cuando se hace PLAY debe de cambiar el </a:t>
            </a:r>
            <a:r>
              <a:rPr lang="es-ES" dirty="0" err="1"/>
              <a:t>imageView</a:t>
            </a:r>
            <a:r>
              <a:rPr lang="es-ES" dirty="0"/>
              <a:t> </a:t>
            </a:r>
            <a:r>
              <a:rPr lang="es-ES" dirty="0" err="1"/>
              <a:t>automaticamente</a:t>
            </a:r>
            <a:r>
              <a:rPr lang="es-ES" dirty="0"/>
              <a:t> a PAUSE. </a:t>
            </a:r>
          </a:p>
          <a:p>
            <a:r>
              <a:rPr lang="es-ES" dirty="0"/>
              <a:t>Ocurre lo mismo cuando se presiona PAUSE este cambia </a:t>
            </a:r>
            <a:r>
              <a:rPr lang="es-ES" dirty="0" err="1"/>
              <a:t>automaticamente</a:t>
            </a:r>
            <a:r>
              <a:rPr lang="es-ES" dirty="0"/>
              <a:t> a PLAY</a:t>
            </a:r>
            <a:r>
              <a:rPr lang="es-ES" dirty="0" smtClean="0"/>
              <a:t>.</a:t>
            </a:r>
          </a:p>
          <a:p>
            <a:r>
              <a:rPr lang="es-419" dirty="0"/>
              <a:t>Al presionar los </a:t>
            </a:r>
            <a:r>
              <a:rPr lang="es-419" dirty="0" err="1"/>
              <a:t>ImageView</a:t>
            </a:r>
            <a:r>
              <a:rPr lang="es-419" dirty="0"/>
              <a:t> de </a:t>
            </a:r>
            <a:r>
              <a:rPr lang="es-419" dirty="0" err="1"/>
              <a:t>play,pause</a:t>
            </a:r>
            <a:r>
              <a:rPr lang="es-419" dirty="0"/>
              <a:t> y stop nos muestra la descripción en un </a:t>
            </a:r>
            <a:r>
              <a:rPr lang="es-419" dirty="0" err="1"/>
              <a:t>toast</a:t>
            </a:r>
            <a:r>
              <a:rPr lang="es-419" dirty="0"/>
              <a:t> y en las opciones de </a:t>
            </a:r>
            <a:r>
              <a:rPr lang="es-419" dirty="0" err="1"/>
              <a:t>play</a:t>
            </a:r>
            <a:r>
              <a:rPr lang="es-419" dirty="0"/>
              <a:t> y pause el manejo es dinámico ya que un </a:t>
            </a:r>
            <a:r>
              <a:rPr lang="es-419" dirty="0" err="1"/>
              <a:t>ImageView</a:t>
            </a:r>
            <a:r>
              <a:rPr lang="es-419" dirty="0"/>
              <a:t> se oculta cuando se presiona el que se desea utilizar.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73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0448" y="0"/>
            <a:ext cx="1844231" cy="123776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PART II</a:t>
            </a:r>
            <a:endParaRPr lang="es-E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60366B2A-1754-47ED-8A8A-88F9EDC3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7" y="1131690"/>
            <a:ext cx="4642391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RVAdapter2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RecyclerView.Adapter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&lt;ViewHolder2&gt;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TAG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"RVAdapter2"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RVAdapter2(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context1,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imageNames1,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imagesURI1 ,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imagesURI2,ArrayList&lt;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imagesURI3 )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=context1;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=imageNames1;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=imagesURI1;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=imagesURI2;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=imagesURI3;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viewGroup.getContext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rl_list_item2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,viewGroup,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ViewHolder2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onBindViewHolder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ViewHolder2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URI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"https://i.imgur.com/"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.get(position)+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79C92A77-2507-442D-9DC8-F46AB9CB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411" y="1400171"/>
            <a:ext cx="622028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imagesURI2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(holder.getCircleImage2());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.load(URI 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imagesURI3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.get(position)+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(holder.getCircleImage3());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.getCircleImage2().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holder.getCircleImage2().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.getCircleImage2().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INVISIBLE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"Pause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holder.getCircleImage3().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"Stop "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getItemCount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imageNames1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.size();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2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245</TotalTime>
  <Words>322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Consolas</vt:lpstr>
      <vt:lpstr>Rockwell</vt:lpstr>
      <vt:lpstr>Rockwell Condensed</vt:lpstr>
      <vt:lpstr>Sgy Open Sans</vt:lpstr>
      <vt:lpstr>Wingdings</vt:lpstr>
      <vt:lpstr>Tipo de madera</vt:lpstr>
      <vt:lpstr>Resolución examen hito 4</vt:lpstr>
      <vt:lpstr>DEFENSA HITO 2 SOME</vt:lpstr>
      <vt:lpstr>Parte 1 </vt:lpstr>
      <vt:lpstr>Ejemplo de modelo a seguir y resolución del mismo</vt:lpstr>
      <vt:lpstr>Presentación de PowerPoint</vt:lpstr>
      <vt:lpstr>PART I</vt:lpstr>
      <vt:lpstr>Presentación de PowerPoint</vt:lpstr>
      <vt:lpstr>Presentación de PowerPoint</vt:lpstr>
      <vt:lpstr>PART II</vt:lpstr>
      <vt:lpstr>Presentación de PowerPoint</vt:lpstr>
      <vt:lpstr>El resultado PART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Resolucion examen hito 2</dc:title>
  <dc:creator>han solo</dc:creator>
  <cp:lastModifiedBy>han solo</cp:lastModifiedBy>
  <cp:revision>32</cp:revision>
  <dcterms:created xsi:type="dcterms:W3CDTF">2019-09-26T21:55:23Z</dcterms:created>
  <dcterms:modified xsi:type="dcterms:W3CDTF">2020-06-19T15:19:14Z</dcterms:modified>
</cp:coreProperties>
</file>