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fb6ead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fb6ead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39645e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39645e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73700" y="0"/>
            <a:ext cx="7596600" cy="11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Частное образовательное учреждение высшего образования «Московский Университет имени С.Ю. Витте»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Доклад на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тему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«Нейросети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773700" y="3337050"/>
            <a:ext cx="75966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ГРУППЫ ИД 23.1/Б4-24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ФОКИН М.М.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73700" y="4396975"/>
            <a:ext cx="75966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Москва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Определение, Принцип работы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31300"/>
            <a:ext cx="85206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Получает запрос от пользователя.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в числовой формат.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Обработка через слои нейронов.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Обучается.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Вывод результата.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14" y="2212376"/>
            <a:ext cx="5794786" cy="23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1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Слои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3" name="Google Shape;73;p15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4" name="Google Shape;74;p15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5"/>
            <p:cNvCxnSpPr>
              <a:stCxn id="7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835850" y="1299975"/>
            <a:ext cx="34434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Входной слой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Принимает данные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3044700" y="2704871"/>
            <a:ext cx="196200" cy="1404905"/>
            <a:chOff x="2512925" y="2768371"/>
            <a:chExt cx="196200" cy="1404905"/>
          </a:xfrm>
        </p:grpSpPr>
        <p:cxnSp>
          <p:nvCxnSpPr>
            <p:cNvPr id="78" name="Google Shape;78;p15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9" name="Google Shape;79;p15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240900" y="388974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Скрытые слои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Обработка данных</a:t>
            </a:r>
            <a:endParaRPr sz="1200">
              <a:solidFill>
                <a:srgbClr val="99999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5614050" y="1532221"/>
            <a:ext cx="196200" cy="1404900"/>
            <a:chOff x="4279200" y="1559371"/>
            <a:chExt cx="196200" cy="1404900"/>
          </a:xfrm>
        </p:grpSpPr>
        <p:cxnSp>
          <p:nvCxnSpPr>
            <p:cNvPr id="82" name="Google Shape;82;p15"/>
            <p:cNvCxnSpPr>
              <a:stCxn id="8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8102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Выходной слой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Выдает результат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Виды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92275" y="1159950"/>
            <a:ext cx="3142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Многослойные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Рекуррентные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Генеративные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854" y="195925"/>
            <a:ext cx="3142075" cy="176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300" y="2877700"/>
            <a:ext cx="3587376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6150" y="1159950"/>
            <a:ext cx="2264999" cy="143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1298" y="3289400"/>
            <a:ext cx="1767425" cy="17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