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fb6ead6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fb6ead6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039645e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039645e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773700" y="0"/>
            <a:ext cx="7596600" cy="11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Частное образовательное учреждение высшего образования «Московский Университет имени С.Ю. Витте»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Доклад </a:t>
            </a: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на тему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«Первый древнерусский князь Олег Вещий</a:t>
            </a: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773700" y="3337050"/>
            <a:ext cx="7596600" cy="12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ГРУППЫ ИД 23.1/Б4-24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ФОКИН М.М.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773700" y="4396975"/>
            <a:ext cx="75966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Москва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2024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0"/>
            <a:ext cx="8520600" cy="11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Биография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65" name="Google Shape;65;p14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66" name="Google Shape;66;p14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" name="Google Shape;67;p14"/>
            <p:cNvCxnSpPr>
              <a:stCxn id="66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835850" y="1299975"/>
            <a:ext cx="34434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Родился</a:t>
            </a:r>
            <a:endParaRPr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850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г.</a:t>
            </a:r>
            <a:endParaRPr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70" name="Google Shape;70;p14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71" name="Google Shape;71;p14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2693150" y="3854675"/>
            <a:ext cx="2977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Новгородские земли</a:t>
            </a:r>
            <a:endParaRPr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879 г.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74" name="Google Shape;74;p14"/>
            <p:cNvCxnSpPr>
              <a:stCxn id="75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75" name="Google Shape;75;p14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4454450" y="1299975"/>
            <a:ext cx="3270000" cy="11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Первый великий князь Киевский</a:t>
            </a:r>
            <a:endParaRPr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882 г.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78" name="Google Shape;78;p14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6225720" y="38546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Умер</a:t>
            </a:r>
            <a:endParaRPr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912 г.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Власть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831300"/>
            <a:ext cx="5101800" cy="38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879 г. Власть над северными землями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882 г. Захват Киева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883 г. подчинение Киеву древлян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884 г. подчинение Киеву северян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885 г. подчинение Киеву радимичей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850" y="568050"/>
            <a:ext cx="2671601" cy="400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Походы на Византию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200600" y="863546"/>
            <a:ext cx="4943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907 г. первый поход на Византию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911 г. второй поход на Византию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24" y="1564050"/>
            <a:ext cx="4070675" cy="271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