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fb6ead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fb6ead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039645e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039645e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73700" y="0"/>
            <a:ext cx="7596600" cy="11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Частное образовательное учреждение высшего образования «Московский Университет имени С.Ю. Витте»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Доклад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на тему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«адмирал Ушаков Фёдор Фёдорович</a:t>
            </a: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773700" y="3337050"/>
            <a:ext cx="7596600" cy="12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ГРУППЫ ИД 23.1/Б4-24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ФОКИН М.М.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773700" y="4396975"/>
            <a:ext cx="75966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Москва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0"/>
            <a:ext cx="8520600" cy="11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Биография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65" name="Google Shape;65;p14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66" name="Google Shape;66;p14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4"/>
            <p:cNvCxnSpPr>
              <a:stCxn id="66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835850" y="1299975"/>
            <a:ext cx="34434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Родился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1745 г.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70" name="Google Shape;70;p14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2693150" y="3854675"/>
            <a:ext cx="2977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Командующий черноморским флотом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1790 – 1798 гг.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74" name="Google Shape;74;p14"/>
            <p:cNvCxnSpPr>
              <a:stCxn id="75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5" name="Google Shape;75;p14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454450" y="1299975"/>
            <a:ext cx="43017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Командующий русско-турецкой эскадой в средиземном море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1798 - 1800 гг.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78" name="Google Shape;78;p14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Адмирал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1799 г.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ражения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831300"/>
            <a:ext cx="5101800" cy="3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Бой у острова Фидоноси, 1788 г.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Керченское сражение, 1790 г.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Бой у мыса Тендра, 1790 г.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Сражение у мыса Калиакрия, 1791 г.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Сражение у острова Корфу, 1799 г.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415" y="655799"/>
            <a:ext cx="3059037" cy="383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Сейчас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92275" y="1159950"/>
            <a:ext cx="3883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1944 г. появилась медаль Ушакова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2001 г. причислен к лику святых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475" y="347832"/>
            <a:ext cx="4243975" cy="444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