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 – Ideas?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 - Introduction to Alexa with .NET Core – Stephen Pears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 - Introduction to Log Analytics and Easy integration with Flow and Logic Apps – Steven Spencer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dirty="0">
                <a:solidFill>
                  <a:schemeClr val="bg1"/>
                </a:solidFill>
              </a:rPr>
              <a:t>Azure In Action - </a:t>
            </a:r>
            <a:r>
              <a:rPr lang="en-GB" sz="6600" dirty="0" err="1">
                <a:solidFill>
                  <a:schemeClr val="bg1"/>
                </a:solidFill>
              </a:rPr>
              <a:t>CosmosDB</a:t>
            </a:r>
            <a:r>
              <a:rPr lang="en-GB" sz="6600" dirty="0">
                <a:solidFill>
                  <a:schemeClr val="bg1"/>
                </a:solidFill>
              </a:rPr>
              <a:t>, Functions and </a:t>
            </a:r>
            <a:r>
              <a:rPr lang="en-GB" sz="6600" dirty="0" err="1">
                <a:solidFill>
                  <a:schemeClr val="bg1"/>
                </a:solidFill>
              </a:rPr>
              <a:t>ServiceBus</a:t>
            </a:r>
            <a:r>
              <a:rPr lang="en-GB" sz="6600" dirty="0">
                <a:solidFill>
                  <a:schemeClr val="bg1"/>
                </a:solidFill>
              </a:rPr>
              <a:t> in Perfect Harmony</a:t>
            </a:r>
            <a:br>
              <a:rPr lang="en-GB" sz="6600" dirty="0">
                <a:solidFill>
                  <a:schemeClr val="bg1"/>
                </a:solidFill>
              </a:rPr>
            </a:br>
            <a:r>
              <a:rPr lang="en-GB" sz="6600" dirty="0">
                <a:solidFill>
                  <a:schemeClr val="bg1"/>
                </a:solidFill>
              </a:rPr>
              <a:t>Joel Hammond</a:t>
            </a:r>
            <a:endParaRPr lang="en-GB" sz="66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104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292</cp:revision>
  <dcterms:created xsi:type="dcterms:W3CDTF">2009-05-20T16:03:18Z</dcterms:created>
  <dcterms:modified xsi:type="dcterms:W3CDTF">2018-09-10T17:36:31Z</dcterms:modified>
</cp:coreProperties>
</file>