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7" r:id="rId6"/>
    <p:sldId id="27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72714" autoAdjust="0"/>
  </p:normalViewPr>
  <p:slideViewPr>
    <p:cSldViewPr>
      <p:cViewPr varScale="1">
        <p:scale>
          <a:sx n="111" d="100"/>
          <a:sy n="111" d="100"/>
        </p:scale>
        <p:origin x="86" y="6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8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12/10/2018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Manning x 2 FREE BOOKS + 36% off (ug367)!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– email r@ryanoneill.com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JetBrains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Rippo/Ryan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ALL donations gladly accepted!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1560514"/>
            <a:ext cx="11377264" cy="446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endParaRPr lang="en-GB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Jan – Robin Minto - #FAIL – Lessons from InfoSec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Feb – Mark Heath – Azure containers and Serverless workflows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53314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 you want to present &lt;INSERT TALK HERE&gt;?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Talk to us, email us, send us a tweet, we promise not to bite! 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6606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5360" y="1772816"/>
            <a:ext cx="11449272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dirty="0">
                <a:solidFill>
                  <a:schemeClr val="bg1"/>
                </a:solidFill>
              </a:rPr>
              <a:t>Dec – Functional </a:t>
            </a:r>
            <a:r>
              <a:rPr lang="en-GB" sz="6600">
                <a:solidFill>
                  <a:schemeClr val="bg1"/>
                </a:solidFill>
              </a:rPr>
              <a:t>C# </a:t>
            </a:r>
            <a:br>
              <a:rPr lang="en-GB" sz="6600">
                <a:solidFill>
                  <a:schemeClr val="bg1"/>
                </a:solidFill>
              </a:rPr>
            </a:br>
            <a:r>
              <a:rPr lang="en-GB" sz="6600">
                <a:solidFill>
                  <a:schemeClr val="bg1"/>
                </a:solidFill>
              </a:rPr>
              <a:t>Simon </a:t>
            </a:r>
            <a:r>
              <a:rPr lang="en-GB" sz="6600" dirty="0">
                <a:solidFill>
                  <a:schemeClr val="bg1"/>
                </a:solidFill>
              </a:rPr>
              <a:t>Painter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11564</TotalTime>
  <Words>92</Words>
  <Application>Microsoft Office PowerPoint</Application>
  <PresentationFormat>Widescreen</PresentationFormat>
  <Paragraphs>30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301</cp:revision>
  <dcterms:created xsi:type="dcterms:W3CDTF">2009-05-20T16:03:18Z</dcterms:created>
  <dcterms:modified xsi:type="dcterms:W3CDTF">2018-12-10T16:46:05Z</dcterms:modified>
</cp:coreProperties>
</file>