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1" d="100"/>
          <a:sy n="111" d="100"/>
        </p:scale>
        <p:origin x="8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7/9/2018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 – Ideas?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 – Azure In Action - </a:t>
            </a:r>
            <a:r>
              <a:rPr lang="en-GB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CosmosDB</a:t>
            </a: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Functions and </a:t>
            </a:r>
            <a:r>
              <a:rPr lang="en-GB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ServiceBus</a:t>
            </a: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Perfect Harmony – Joel Hammond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 - Introduction to Alexa with .NET Core – Stephen Pears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 - Introduction to Log Analytics and Easy integration with Flow and Logic Apps – Steven Spencer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>
                <a:solidFill>
                  <a:schemeClr val="bg1"/>
                </a:solidFill>
              </a:rPr>
              <a:t>Kubernetes </a:t>
            </a:r>
            <a:r>
              <a:rPr lang="en-GB" sz="6600" dirty="0">
                <a:solidFill>
                  <a:schemeClr val="bg1"/>
                </a:solidFill>
              </a:rPr>
              <a:t>– Shahid Iqbal</a:t>
            </a:r>
            <a:endParaRPr lang="en-GB" sz="66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10625</TotalTime>
  <Words>121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291</cp:revision>
  <dcterms:created xsi:type="dcterms:W3CDTF">2009-05-20T16:03:18Z</dcterms:created>
  <dcterms:modified xsi:type="dcterms:W3CDTF">2018-07-09T17:36:16Z</dcterms:modified>
</cp:coreProperties>
</file>