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8" r:id="rId5"/>
    <p:sldId id="277" r:id="rId6"/>
    <p:sldId id="278" r:id="rId7"/>
    <p:sldId id="27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11" d="100"/>
          <a:sy n="111" d="100"/>
        </p:scale>
        <p:origin x="86" y="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 – Functional C# - Simon Painter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Jan – Matteo – Azure </a:t>
            </a:r>
            <a:r>
              <a:rPr lang="en-GB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Devops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Feb – Mark Heath – you choose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 in Feb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 Heath</a:t>
            </a:r>
          </a:p>
          <a:p>
            <a:pPr marL="457200" indent="-457200" algn="ctr">
              <a:spcBef>
                <a:spcPct val="0"/>
              </a:spcBef>
              <a:buFontTx/>
              <a:buChar char="-"/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Durable Functions</a:t>
            </a:r>
          </a:p>
          <a:p>
            <a:pPr marL="457200" indent="-457200" algn="ctr">
              <a:spcBef>
                <a:spcPct val="0"/>
              </a:spcBef>
              <a:buFontTx/>
              <a:buChar char="-"/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containers in Azure</a:t>
            </a:r>
          </a:p>
          <a:p>
            <a:pPr marL="457200" indent="-457200" algn="ctr">
              <a:spcBef>
                <a:spcPct val="0"/>
              </a:spcBef>
              <a:buFontTx/>
              <a:buChar char="-"/>
              <a:defRPr/>
            </a:pP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VOTE!  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128549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dirty="0">
                <a:solidFill>
                  <a:schemeClr val="bg1"/>
                </a:solidFill>
              </a:rPr>
              <a:t>Nov - Introduction to Log Analytics and Easy integration with Flow and Logic Apps – Steven Spencer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113</Words>
  <Application>Microsoft Office PowerPoint</Application>
  <PresentationFormat>Widescreen</PresentationFormat>
  <Paragraphs>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298</cp:revision>
  <dcterms:created xsi:type="dcterms:W3CDTF">2009-05-20T16:03:18Z</dcterms:created>
  <dcterms:modified xsi:type="dcterms:W3CDTF">2018-11-13T09:58:56Z</dcterms:modified>
</cp:coreProperties>
</file>