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8" r:id="rId5"/>
    <p:sldId id="277" r:id="rId6"/>
    <p:sldId id="276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61616"/>
    <a:srgbClr val="0B0B0B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72714" autoAdjust="0"/>
  </p:normalViewPr>
  <p:slideViewPr>
    <p:cSldViewPr>
      <p:cViewPr varScale="1">
        <p:scale>
          <a:sx n="121" d="100"/>
          <a:sy n="121" d="100"/>
        </p:scale>
        <p:origin x="84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8C90-A2F3-492C-9840-8080881BD1C3}" type="datetimeFigureOut">
              <a:rPr lang="en-GB" smtClean="0"/>
              <a:t>06/04/2018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6088-AF84-4048-9612-0BD6F10749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48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6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86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6088-AF84-4048-9612-0BD6F10749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9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458D-74A9-43CA-B6DD-6642C7D97BC8}" type="datetimeFigureOut">
              <a:rPr lang="en-US" smtClean="0"/>
              <a:pPr/>
              <a:t>4/6/2018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03872-10C5-4FB5-A896-CDCFC7AEEB1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3512" y="2564905"/>
            <a:ext cx="88222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Welcome to Hereford</a:t>
            </a:r>
          </a:p>
          <a:p>
            <a:pPr algn="ctr"/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3200" b="1" dirty="0">
                <a:solidFill>
                  <a:schemeClr val="bg1">
                    <a:lumMod val="95000"/>
                  </a:schemeClr>
                </a:solidFill>
              </a:rPr>
              <a:t>For updates follow us on twitter: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GB" sz="4800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sz="4800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9537" y="5949281"/>
            <a:ext cx="86501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http://www.meetup.com/Smart-Devs-User-Group/</a:t>
            </a:r>
          </a:p>
          <a:p>
            <a:pPr algn="ctr"/>
            <a:endParaRPr lang="en-GB" sz="2800" b="1" dirty="0"/>
          </a:p>
        </p:txBody>
      </p:sp>
      <p:pic>
        <p:nvPicPr>
          <p:cNvPr id="9218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8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896" y="4077072"/>
            <a:ext cx="403244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O’</a:t>
            </a:r>
            <a:r>
              <a:rPr lang="en-GB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</a:t>
            </a:r>
            <a:b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ryanoneill1970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r@ryanoneill.com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pic>
        <p:nvPicPr>
          <p:cNvPr id="8194" name="Picture 2" descr="http://photos3.meetupstatic.com/photos/member/5/f/a/c/member_13814449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8" y="2348881"/>
            <a:ext cx="2664295" cy="254218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8148" y="2348880"/>
            <a:ext cx="4886284" cy="15098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 Wilde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rippo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richard@wildesoft.net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7568" y="2060848"/>
            <a:ext cx="2186354" cy="268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-27384"/>
            <a:ext cx="9144000" cy="142875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16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16772" y="1401366"/>
            <a:ext cx="8136904" cy="5051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Thanks to our sponsors;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Manning x 2 FREE BOOKS + 36% off (ug367)!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OzCode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– email r@ryanoneill.com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JetBrains</a:t>
            </a: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- Rippo/Ryan – Pizza + Venue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ALL donations gladly accepted!</a:t>
            </a:r>
            <a:b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GB" sz="2000" dirty="0">
                <a:solidFill>
                  <a:schemeClr val="bg1"/>
                </a:solidFill>
              </a:rPr>
              <a:t> </a:t>
            </a:r>
            <a:endParaRPr lang="en-GB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07368" y="1560514"/>
            <a:ext cx="11377264" cy="4460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0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Coming up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May – Introduction to Functional Programming – Ian Russell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Jun - Spot the difference: automating visual regression testing – Viv Richards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Jul – Kubernetes – Shahid Iqbal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Aug – Ideas?</a:t>
            </a: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33141"/>
      </p:ext>
    </p:extLst>
  </p:cSld>
  <p:clrMapOvr>
    <a:masterClrMapping/>
  </p:clrMapOvr>
  <p:transition advClick="0" advTm="3275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207568" y="3212976"/>
            <a:ext cx="8136904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do you want to see?</a:t>
            </a:r>
          </a:p>
          <a:p>
            <a:pPr algn="ctr">
              <a:spcBef>
                <a:spcPct val="0"/>
              </a:spcBef>
              <a:defRPr/>
            </a:pPr>
            <a: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Do you want to present &lt;INSERT TALK HERE&gt;?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4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Talk to us, email us, send us a tweet, we promise not to bite! </a:t>
            </a:r>
            <a:br>
              <a:rPr lang="en-GB" sz="48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GB" sz="48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1186" y="6525344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76606"/>
      </p:ext>
    </p:extLst>
  </p:cSld>
  <p:clrMapOvr>
    <a:masterClrMapping/>
  </p:clrMapOvr>
  <p:transition advClick="0" advTm="3275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076" y="417514"/>
            <a:ext cx="8229600" cy="1143000"/>
          </a:xfrm>
        </p:spPr>
        <p:txBody>
          <a:bodyPr/>
          <a:lstStyle/>
          <a:p>
            <a:r>
              <a:rPr lang="en-GB" dirty="0"/>
              <a:t>Upcoming Events..</a:t>
            </a:r>
          </a:p>
        </p:txBody>
      </p:sp>
      <p:pic>
        <p:nvPicPr>
          <p:cNvPr id="6" name="Picture 2" descr="http://photos1.meetupstatic.com/photos/theme_head/b/7/b/8/full_3047032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522" y="-27384"/>
            <a:ext cx="9144000" cy="142875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5360" y="1772816"/>
            <a:ext cx="11449272" cy="4902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Tonight</a:t>
            </a:r>
            <a:br>
              <a:rPr lang="en-GB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Unity for C# </a:t>
            </a:r>
            <a:r>
              <a:rPr lang="en-GB" sz="6600" b="1" dirty="0" err="1">
                <a:solidFill>
                  <a:schemeClr val="bg1">
                    <a:lumMod val="95000"/>
                  </a:schemeClr>
                </a:solidFill>
              </a:rPr>
              <a:t>Devs</a:t>
            </a:r>
            <a:r>
              <a:rPr lang="en-GB" sz="6600" b="1" dirty="0">
                <a:solidFill>
                  <a:schemeClr val="bg1">
                    <a:lumMod val="95000"/>
                  </a:schemeClr>
                </a:solidFill>
              </a:rPr>
              <a:t> – Andy Clarke</a:t>
            </a:r>
          </a:p>
          <a:p>
            <a:pPr algn="ctr">
              <a:spcBef>
                <a:spcPct val="0"/>
              </a:spcBef>
              <a:defRPr/>
            </a:pPr>
            <a:endParaRPr lang="en-GB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91186" y="6516052"/>
            <a:ext cx="16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GB" b="1" dirty="0" err="1">
                <a:solidFill>
                  <a:schemeClr val="bg1">
                    <a:lumMod val="95000"/>
                  </a:schemeClr>
                </a:solidFill>
              </a:rPr>
              <a:t>smartdevsug</a:t>
            </a:r>
            <a:endParaRPr lang="en-GB" dirty="0"/>
          </a:p>
        </p:txBody>
      </p:sp>
    </p:spTree>
  </p:cSld>
  <p:clrMapOvr>
    <a:masterClrMapping/>
  </p:clrMapOvr>
  <p:transition advClick="0" advTm="3275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10615</TotalTime>
  <Words>103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Ryan O’ Neill @ryanoneill1970 r@ryanoneill.com     </vt:lpstr>
      <vt:lpstr>Richard Wilde @rippo richard@wildesoft.net</vt:lpstr>
      <vt:lpstr>Upcoming Events..</vt:lpstr>
      <vt:lpstr>Upcoming Events..</vt:lpstr>
      <vt:lpstr>Upcoming Events..</vt:lpstr>
      <vt:lpstr>Upcoming Events..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srobbins</dc:creator>
  <cp:lastModifiedBy>Ryan O'Neill</cp:lastModifiedBy>
  <cp:revision>287</cp:revision>
  <dcterms:created xsi:type="dcterms:W3CDTF">2009-05-20T16:03:18Z</dcterms:created>
  <dcterms:modified xsi:type="dcterms:W3CDTF">2018-04-06T13:22:24Z</dcterms:modified>
</cp:coreProperties>
</file>