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77" r:id="rId6"/>
    <p:sldId id="27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72714" autoAdjust="0"/>
  </p:normalViewPr>
  <p:slideViewPr>
    <p:cSldViewPr>
      <p:cViewPr varScale="1">
        <p:scale>
          <a:sx n="116" d="100"/>
          <a:sy n="116" d="100"/>
        </p:scale>
        <p:origin x="84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11/06/2018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8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6/11/2018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Manning x 2 FREE BOOKS + 36% off (ug367)!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– email r@ryanoneill.com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JetBrains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Rippo/Ryan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ALL donations gladly accepted!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1560514"/>
            <a:ext cx="11377264" cy="446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Jun - Spot the difference: automating visual regression testing – Viv Richards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Jul – Kubernetes – Shahid Iqbal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Aug – Ideas?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 – Azure In Action - </a:t>
            </a:r>
            <a:r>
              <a:rPr lang="en-GB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CosmosDB</a:t>
            </a: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Functions and </a:t>
            </a:r>
            <a:r>
              <a:rPr lang="en-GB" sz="2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ServiceBus</a:t>
            </a: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Perfect Harmony – Joel Hammond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Oct - Introduction to Alexa with .NET Core – Stephen Pears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Nov - Introduction to Log Analytics and Easy integration with Flow and Logic Apps – Steven Spencer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53314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 you want to present &lt;INSERT TALK HERE&gt;?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Talk to us, email us, send us a tweet, we promise not to bite! 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6606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5360" y="1772816"/>
            <a:ext cx="11449272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 dirty="0">
                <a:solidFill>
                  <a:schemeClr val="bg1">
                    <a:lumMod val="95000"/>
                  </a:schemeClr>
                </a:solidFill>
              </a:rPr>
              <a:t>Spot the difference: automating visual regression testing</a:t>
            </a:r>
            <a:br>
              <a:rPr lang="en-GB" sz="66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6600" b="1" dirty="0">
                <a:solidFill>
                  <a:schemeClr val="bg1">
                    <a:lumMod val="95000"/>
                  </a:schemeClr>
                </a:solidFill>
              </a:rPr>
              <a:t>Viv Richards</a:t>
            </a:r>
          </a:p>
          <a:p>
            <a:pPr algn="ctr">
              <a:spcBef>
                <a:spcPct val="0"/>
              </a:spcBef>
              <a:defRPr/>
            </a:pPr>
            <a:endParaRPr lang="en-GB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10625</TotalTime>
  <Words>140</Words>
  <Application>Microsoft Office PowerPoint</Application>
  <PresentationFormat>Widescreen</PresentationFormat>
  <Paragraphs>34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290</cp:revision>
  <dcterms:created xsi:type="dcterms:W3CDTF">2009-05-20T16:03:18Z</dcterms:created>
  <dcterms:modified xsi:type="dcterms:W3CDTF">2018-06-11T17:30:17Z</dcterms:modified>
</cp:coreProperties>
</file>