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1" r:id="rId6"/>
    <p:sldId id="260" r:id="rId7"/>
    <p:sldId id="270" r:id="rId8"/>
    <p:sldId id="269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 autoAdjust="0"/>
    <p:restoredTop sz="94343" autoAdjust="0"/>
  </p:normalViewPr>
  <p:slideViewPr>
    <p:cSldViewPr>
      <p:cViewPr varScale="1">
        <p:scale>
          <a:sx n="126" d="100"/>
          <a:sy n="126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11/14/2011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6684"/>
            <a:ext cx="7772400" cy="14700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40747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28" y="3598135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  <p:sp>
        <p:nvSpPr>
          <p:cNvPr id="8" name="Rectangle 7"/>
          <p:cNvSpPr/>
          <p:nvPr/>
        </p:nvSpPr>
        <p:spPr>
          <a:xfrm>
            <a:off x="3000364" y="5429264"/>
            <a:ext cx="5675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http://www.nxtgenug.net/hereford</a:t>
            </a:r>
            <a:endParaRPr lang="en-GB" sz="2800" b="1" dirty="0"/>
          </a:p>
        </p:txBody>
      </p:sp>
    </p:spTree>
  </p:cSld>
  <p:clrMapOvr>
    <a:masterClrMapping/>
  </p:clrMapOvr>
  <p:transition advClick="0" advTm="85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417514"/>
            <a:ext cx="8229600" cy="1143000"/>
          </a:xfrm>
        </p:spPr>
        <p:txBody>
          <a:bodyPr/>
          <a:lstStyle/>
          <a:p>
            <a:r>
              <a:rPr lang="en-GB" dirty="0" smtClean="0"/>
              <a:t>Upcoming Events..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00438"/>
            <a:ext cx="8229600" cy="264320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GB" b="1" dirty="0" smtClean="0"/>
              <a:t>A big thank you to Ross</a:t>
            </a:r>
          </a:p>
          <a:p>
            <a:pPr algn="ctr">
              <a:buNone/>
            </a:pPr>
            <a:r>
              <a:rPr lang="en-GB" dirty="0" smtClean="0"/>
              <a:t>Please can you leave feed back as our speakers use this to further enhance their presentations...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60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</p:spTree>
  </p:cSld>
  <p:clrMapOvr>
    <a:masterClrMapping/>
  </p:clrMapOvr>
  <p:transition advClick="0" advTm="16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844" y="3143248"/>
            <a:ext cx="543260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Ryan </a:t>
            </a:r>
            <a:r>
              <a:rPr lang="en-GB" dirty="0" err="1" smtClean="0"/>
              <a:t>O’</a:t>
            </a:r>
            <a:r>
              <a:rPr lang="en-GB" sz="1000" dirty="0" err="1" smtClean="0"/>
              <a:t>Drop</a:t>
            </a:r>
            <a:r>
              <a:rPr lang="en-GB" sz="1000" dirty="0" smtClean="0"/>
              <a:t> Database Master--</a:t>
            </a:r>
            <a:r>
              <a:rPr lang="en-GB" dirty="0" smtClean="0"/>
              <a:t>Neill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Coordinator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5541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smtClean="0"/>
              <a:t>				@ryanoneill1970</a:t>
            </a:r>
          </a:p>
          <a:p>
            <a:pPr>
              <a:buNone/>
            </a:pPr>
            <a:r>
              <a:rPr lang="en-GB" dirty="0" smtClean="0"/>
              <a:t>				r@ryanoneill.com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28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143248"/>
            <a:ext cx="823913" cy="106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16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3143248"/>
            <a:ext cx="418623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Richard Wilde Coordinator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3446"/>
            <a:ext cx="8229600" cy="1625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smtClean="0"/>
              <a:t>				@rippo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28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3212976"/>
            <a:ext cx="288032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16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417514"/>
            <a:ext cx="8229600" cy="1143000"/>
          </a:xfrm>
        </p:spPr>
        <p:txBody>
          <a:bodyPr/>
          <a:lstStyle/>
          <a:p>
            <a:r>
              <a:rPr lang="en-GB" dirty="0" smtClean="0"/>
              <a:t>Upcoming Events..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3429024"/>
          </a:xfrm>
        </p:spPr>
        <p:txBody>
          <a:bodyPr anchor="ctr">
            <a:normAutofit fontScale="85000" lnSpcReduction="20000"/>
          </a:bodyPr>
          <a:lstStyle/>
          <a:p>
            <a:pPr algn="ctr">
              <a:buNone/>
            </a:pPr>
            <a:r>
              <a:rPr lang="en-GB" sz="3800" b="1" dirty="0" smtClean="0"/>
              <a:t>Benefits of membership...</a:t>
            </a:r>
            <a:endParaRPr lang="en-GB" sz="3800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Access to 8 regions across the country.</a:t>
            </a:r>
          </a:p>
          <a:p>
            <a:pPr algn="ctr">
              <a:buNone/>
            </a:pPr>
            <a:r>
              <a:rPr lang="en-GB" dirty="0" smtClean="0"/>
              <a:t>At least 12 meetings per region each year.</a:t>
            </a:r>
          </a:p>
          <a:p>
            <a:pPr algn="ctr">
              <a:buNone/>
            </a:pPr>
            <a:r>
              <a:rPr lang="en-GB" dirty="0" smtClean="0"/>
              <a:t>Great sessions, food, swag &amp; networking.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That’s 96 meetings a year for a membership</a:t>
            </a:r>
            <a:br>
              <a:rPr lang="en-GB" dirty="0" smtClean="0"/>
            </a:br>
            <a:r>
              <a:rPr lang="en-GB" dirty="0" smtClean="0"/>
              <a:t>fee of just £7.99 monthly or £89 annually!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60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</p:spTree>
  </p:cSld>
  <p:clrMapOvr>
    <a:masterClrMapping/>
  </p:clrMapOvr>
  <p:transition advClick="0" advTm="245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417514"/>
            <a:ext cx="8229600" cy="1143000"/>
          </a:xfrm>
        </p:spPr>
        <p:txBody>
          <a:bodyPr/>
          <a:lstStyle/>
          <a:p>
            <a:r>
              <a:rPr lang="en-GB" dirty="0" smtClean="0"/>
              <a:t>Upcoming Events..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00438"/>
            <a:ext cx="8229600" cy="264320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GB" dirty="0" smtClean="0"/>
              <a:t>Toilets are opposite the door you came in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Pizza &amp; Drinks served around 7:50pm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60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</p:spTree>
  </p:cSld>
  <p:clrMapOvr>
    <a:masterClrMapping/>
  </p:clrMapOvr>
  <p:transition advClick="0" advTm="16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417514"/>
            <a:ext cx="8229600" cy="1143000"/>
          </a:xfrm>
        </p:spPr>
        <p:txBody>
          <a:bodyPr/>
          <a:lstStyle/>
          <a:p>
            <a:r>
              <a:rPr lang="en-GB" dirty="0" smtClean="0"/>
              <a:t>Upcoming Events..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34290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800" dirty="0" smtClean="0"/>
              <a:t>Tonight...</a:t>
            </a:r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r>
              <a:rPr lang="en-GB" b="1" dirty="0" smtClean="0"/>
              <a:t>Ross D Scott</a:t>
            </a:r>
          </a:p>
          <a:p>
            <a:pPr algn="ctr">
              <a:buNone/>
            </a:pPr>
            <a:r>
              <a:rPr lang="en-GB" dirty="0" smtClean="0"/>
              <a:t>The quick, the cheap and the ugly (expensive) ways to develop for Android.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60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</p:spTree>
  </p:cSld>
  <p:clrMapOvr>
    <a:masterClrMapping/>
  </p:clrMapOvr>
  <p:transition advClick="0" advTm="4125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417514"/>
            <a:ext cx="8229600" cy="1143000"/>
          </a:xfrm>
        </p:spPr>
        <p:txBody>
          <a:bodyPr/>
          <a:lstStyle/>
          <a:p>
            <a:r>
              <a:rPr lang="en-GB" dirty="0" smtClean="0"/>
              <a:t>Upcoming Events..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3525542"/>
          </a:xfrm>
        </p:spPr>
        <p:txBody>
          <a:bodyPr anchor="ctr">
            <a:normAutofit fontScale="62500" lnSpcReduction="20000"/>
          </a:bodyPr>
          <a:lstStyle/>
          <a:p>
            <a:pPr algn="ctr">
              <a:buNone/>
            </a:pPr>
            <a:r>
              <a:rPr lang="en-GB" sz="3800" b="1" dirty="0" smtClean="0"/>
              <a:t>Coming Soon...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At Hereford we aim for the 2</a:t>
            </a:r>
            <a:r>
              <a:rPr lang="en-GB" baseline="30000" dirty="0" smtClean="0"/>
              <a:t>nd</a:t>
            </a:r>
            <a:r>
              <a:rPr lang="en-GB" dirty="0" smtClean="0"/>
              <a:t> Monday of every month please put it in your diary!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December 12</a:t>
            </a:r>
            <a:r>
              <a:rPr lang="en-GB" baseline="30000" dirty="0" smtClean="0"/>
              <a:t>th</a:t>
            </a:r>
            <a:r>
              <a:rPr lang="en-GB" dirty="0" smtClean="0"/>
              <a:t> – Mark Rendle – Nancy and </a:t>
            </a:r>
            <a:r>
              <a:rPr lang="en-GB" dirty="0" err="1" smtClean="0"/>
              <a:t>Simple.Data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January 9</a:t>
            </a:r>
            <a:r>
              <a:rPr lang="en-GB" baseline="30000" dirty="0" smtClean="0"/>
              <a:t>th</a:t>
            </a:r>
            <a:r>
              <a:rPr lang="en-GB" dirty="0" smtClean="0"/>
              <a:t> 2012 – CQRS, bringing elegance to applications</a:t>
            </a:r>
          </a:p>
          <a:p>
            <a:pPr algn="ctr">
              <a:buNone/>
            </a:pPr>
            <a:r>
              <a:rPr lang="en-GB" dirty="0" smtClean="0"/>
              <a:t>February 13</a:t>
            </a:r>
            <a:r>
              <a:rPr lang="en-GB" baseline="30000" dirty="0" smtClean="0"/>
              <a:t>th</a:t>
            </a:r>
            <a:r>
              <a:rPr lang="en-GB" dirty="0" smtClean="0"/>
              <a:t> 2012 – Paul Stack – Continuous Integration</a:t>
            </a:r>
          </a:p>
          <a:p>
            <a:pPr algn="ctr">
              <a:buNone/>
            </a:pPr>
            <a:r>
              <a:rPr lang="en-GB" dirty="0" smtClean="0"/>
              <a:t>March 12</a:t>
            </a:r>
            <a:r>
              <a:rPr lang="en-GB" baseline="30000" dirty="0" smtClean="0"/>
              <a:t>th</a:t>
            </a:r>
            <a:r>
              <a:rPr lang="en-GB" dirty="0" smtClean="0"/>
              <a:t> 2012 – Marc </a:t>
            </a:r>
            <a:r>
              <a:rPr lang="en-GB" dirty="0" err="1" smtClean="0"/>
              <a:t>Gravell</a:t>
            </a:r>
            <a:r>
              <a:rPr lang="en-GB" dirty="0" smtClean="0"/>
              <a:t> - Web performance triage</a:t>
            </a:r>
          </a:p>
          <a:p>
            <a:pPr algn="ctr">
              <a:buNone/>
            </a:pPr>
            <a:r>
              <a:rPr lang="en-GB" dirty="0" smtClean="0"/>
              <a:t>April 9</a:t>
            </a:r>
            <a:r>
              <a:rPr lang="en-GB" baseline="30000" dirty="0" smtClean="0"/>
              <a:t>th</a:t>
            </a:r>
            <a:r>
              <a:rPr lang="en-GB" dirty="0" smtClean="0"/>
              <a:t> 2012 – </a:t>
            </a:r>
            <a:r>
              <a:rPr lang="en-GB" dirty="0" err="1" smtClean="0"/>
              <a:t>Seb</a:t>
            </a:r>
            <a:r>
              <a:rPr lang="en-GB" dirty="0" smtClean="0"/>
              <a:t> </a:t>
            </a:r>
            <a:r>
              <a:rPr lang="en-GB" dirty="0" err="1" smtClean="0"/>
              <a:t>Lambla</a:t>
            </a:r>
            <a:r>
              <a:rPr lang="en-GB" dirty="0" smtClean="0"/>
              <a:t> – Web caching 101</a:t>
            </a:r>
          </a:p>
          <a:p>
            <a:pPr algn="ctr">
              <a:buNone/>
            </a:pPr>
            <a:r>
              <a:rPr lang="en-GB" dirty="0" smtClean="0"/>
              <a:t>Whatever you want (within reason)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60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</p:spTree>
  </p:cSld>
  <p:clrMapOvr>
    <a:masterClrMapping/>
  </p:clrMapOvr>
  <p:transition advClick="0" advTm="3275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417514"/>
            <a:ext cx="8229600" cy="1143000"/>
          </a:xfrm>
        </p:spPr>
        <p:txBody>
          <a:bodyPr/>
          <a:lstStyle/>
          <a:p>
            <a:r>
              <a:rPr lang="en-GB" dirty="0" smtClean="0"/>
              <a:t>Upcoming Events..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3525542"/>
          </a:xfrm>
        </p:spPr>
        <p:txBody>
          <a:bodyPr anchor="ctr">
            <a:normAutofit/>
          </a:bodyPr>
          <a:lstStyle/>
          <a:p>
            <a:r>
              <a:rPr lang="en-GB" sz="2400" dirty="0" smtClean="0"/>
              <a:t>We will be going for a pint (beer, coke, whatever) after tonight’s session, all welcome.</a:t>
            </a:r>
            <a:endParaRPr lang="en-GB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60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</p:spTree>
  </p:cSld>
  <p:clrMapOvr>
    <a:masterClrMapping/>
  </p:clrMapOvr>
  <p:transition advClick="0" advTm="3275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417514"/>
            <a:ext cx="8229600" cy="1143000"/>
          </a:xfrm>
        </p:spPr>
        <p:txBody>
          <a:bodyPr/>
          <a:lstStyle/>
          <a:p>
            <a:r>
              <a:rPr lang="en-GB" dirty="0" smtClean="0"/>
              <a:t>Upcoming Events..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352554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GB" sz="3800" b="1" dirty="0" smtClean="0"/>
              <a:t>Presentation Time....</a:t>
            </a:r>
            <a:endParaRPr lang="en-GB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285728"/>
            <a:ext cx="8929718" cy="26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660" y="214311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b="1" dirty="0" smtClean="0"/>
              <a:t>Hereford</a:t>
            </a:r>
            <a:endParaRPr lang="en-GB" sz="4800" b="1" dirty="0"/>
          </a:p>
        </p:txBody>
      </p:sp>
    </p:spTree>
  </p:cSld>
  <p:clrMapOvr>
    <a:masterClrMapping/>
  </p:clrMapOvr>
  <p:transition advClick="0" advTm="3275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185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Ryan O’Drop Database Master--Neill Coordinator</vt:lpstr>
      <vt:lpstr>Richard Wilde Coordinator</vt:lpstr>
      <vt:lpstr>Upcoming Events..</vt:lpstr>
      <vt:lpstr>Upcoming Events..</vt:lpstr>
      <vt:lpstr>Upcoming Events..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Ryan</cp:lastModifiedBy>
  <cp:revision>134</cp:revision>
  <dcterms:created xsi:type="dcterms:W3CDTF">2009-05-20T16:03:18Z</dcterms:created>
  <dcterms:modified xsi:type="dcterms:W3CDTF">2011-11-14T14:26:21Z</dcterms:modified>
</cp:coreProperties>
</file>