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B356-1BCC-43EA-9A2D-B01DB5970983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AEC6-FA5D-4816-ABF2-B8E2FD56F06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3933E-FECD-4117-8C6D-E0C399CA38F7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60B0-5A41-4693-B6DE-417518226E5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E22B0-C28D-4D37-9D3D-1FECB5C110A3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7BB2-EB29-480A-AF1B-8BB9D59EA0F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49CE5-BB29-402C-A18F-B5593F436B29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6989D-55B9-4896-80CA-A47371CA573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94AC-9EEE-4790-AC4F-FA196D9D3E6D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CF2B1-862A-43F6-8EE6-5F59FA33C23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62FC-3204-4223-A5A7-C98326C9E5EF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784F7-923B-4AA2-8C46-EEBDA0010F8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F67AA-323E-4D23-92D6-89D40EBC1A24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C1EFA-AE55-4ECA-9A54-27A6B35E373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C9850-6B30-4FAF-BA23-6C45D65F4480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F6D8-A57E-497B-B6E4-CB989805D54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9E99B-93E4-45E4-B4C0-343360D6EAFE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1A0A-79B1-40FD-AF6F-CD062AE9F5C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79A1-180B-4F8F-AB56-D42FF3701D29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6BC0-61DE-4D29-A637-553803C9E98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2ABF-6E65-4EC5-9D6F-21637462EC2F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80297-2B69-4F36-8B12-BEE1E91B9D3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53DC1A-93F6-4769-A6E2-C8DE19B3C603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624618-BEA1-4EF3-9597-161D919B686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74" r:id="rId7"/>
    <p:sldLayoutId id="2147483675" r:id="rId8"/>
    <p:sldLayoutId id="2147483676" r:id="rId9"/>
    <p:sldLayoutId id="2147483667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libri" pitchFamily="34" charset="0"/>
          <a:ea typeface="ＭＳ Ｐゴシック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フリック入力</a:t>
            </a:r>
            <a:endParaRPr lang="ja-JP" altLang="en-US" dirty="0"/>
          </a:p>
        </p:txBody>
      </p:sp>
      <p:sp>
        <p:nvSpPr>
          <p:cNvPr id="13314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pPr eaLnBrk="1" hangingPunct="1"/>
            <a:r>
              <a:rPr lang="ja-JP" altLang="en-US" smtClean="0"/>
              <a:t>原案・ライタ：伊藤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テスタ：津島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8"/>
            <a:ext cx="7408862" cy="1016000"/>
          </a:xfrm>
        </p:spPr>
        <p:txBody>
          <a:bodyPr/>
          <a:lstStyle/>
          <a:p>
            <a:pPr eaLnBrk="1" hangingPunct="1"/>
            <a:r>
              <a:rPr lang="ja-JP" altLang="en-US" smtClean="0"/>
              <a:t>スマートホンのフリック入力操作問題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与えられた操作により、出力される文字列を出力せよ</a:t>
            </a:r>
          </a:p>
        </p:txBody>
      </p:sp>
      <p:sp>
        <p:nvSpPr>
          <p:cNvPr id="14338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問題概要</a:t>
            </a:r>
          </a:p>
        </p:txBody>
      </p:sp>
      <p:pic>
        <p:nvPicPr>
          <p:cNvPr id="14339" name="Picture 2" descr="C:\Users\Ito\Documents\My Dropbox\memo\作問\aizucamp2012\fig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3690938"/>
            <a:ext cx="58467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6594475" y="4005263"/>
            <a:ext cx="2566988" cy="237648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5R2D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ja-JP" dirty="0" smtClean="0"/>
              <a:t>5</a:t>
            </a:r>
            <a:r>
              <a:rPr lang="ja-JP" altLang="en-US" dirty="0" smtClean="0"/>
              <a:t>を右にフリック</a:t>
            </a:r>
            <a:endParaRPr lang="en-US" altLang="ja-JP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ja-JP" dirty="0" smtClean="0"/>
              <a:t>2</a:t>
            </a:r>
            <a:r>
              <a:rPr lang="ja-JP" altLang="en-US" dirty="0" smtClean="0"/>
              <a:t>を下にフリック</a:t>
            </a:r>
            <a:endParaRPr lang="en-US" altLang="ja-JP" dirty="0" smtClean="0"/>
          </a:p>
          <a:p>
            <a:pPr marL="301943" lvl="1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dirty="0" err="1" smtClean="0"/>
              <a:t>neko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実装するだけです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各ボタンに子音を対応づけておく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各方向に母音を対応づけておく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対応づけられた子音と母音をそのまま出力すればいい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ただし、以下のことには気をつけて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「ん」を出力するときは、「</a:t>
            </a:r>
            <a:r>
              <a:rPr lang="en-US" altLang="ja-JP" smtClean="0"/>
              <a:t>nn</a:t>
            </a:r>
            <a:r>
              <a:rPr lang="ja-JP" altLang="en-US" smtClean="0"/>
              <a:t>」となること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「あ～お」には、子音がないこと</a:t>
            </a:r>
            <a:endParaRPr lang="en-US" altLang="ja-JP" smtClean="0"/>
          </a:p>
        </p:txBody>
      </p:sp>
      <p:sp>
        <p:nvSpPr>
          <p:cNvPr id="15362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8"/>
            <a:ext cx="7661275" cy="3451225"/>
          </a:xfrm>
        </p:spPr>
        <p:txBody>
          <a:bodyPr/>
          <a:lstStyle/>
          <a:p>
            <a:pPr eaLnBrk="1" hangingPunct="1"/>
            <a:r>
              <a:rPr lang="ja-JP" altLang="en-US" smtClean="0"/>
              <a:t>元ネタ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最近、ついにスマホに買い変えたので、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それに関係する問題を出題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スマホで使えそうなネタということで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フリック入力が出題しやすかった</a:t>
            </a:r>
            <a:endParaRPr lang="en-US" altLang="ja-JP" smtClean="0"/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類題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AOJ 2006 : ガラパゴス携帯入力はJAGで出題されています</a:t>
            </a:r>
          </a:p>
        </p:txBody>
      </p:sp>
      <p:sp>
        <p:nvSpPr>
          <p:cNvPr id="16386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他</a:t>
            </a:r>
          </a:p>
        </p:txBody>
      </p:sp>
      <p:pic>
        <p:nvPicPr>
          <p:cNvPr id="16387" name="Picture 2" descr="C:\Users\Ito\Documents\My Dropbox\for-aizu-problems\aizucamp2012\解説スライド\sumah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852738"/>
            <a:ext cx="220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First Accept : sune2</a:t>
            </a:r>
          </a:p>
          <a:p>
            <a:pPr eaLnBrk="1" hangingPunct="1"/>
            <a:r>
              <a:rPr lang="ja-JP" altLang="en-US" smtClean="0"/>
              <a:t>会場</a:t>
            </a:r>
            <a:r>
              <a:rPr lang="en-US" altLang="ja-JP" smtClean="0"/>
              <a:t>First Accept : OshieteZukky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ja-JP" smtClean="0"/>
              <a:t> </a:t>
            </a:r>
          </a:p>
          <a:p>
            <a:pPr eaLnBrk="1" hangingPunct="1"/>
            <a:r>
              <a:rPr lang="en-US" altLang="ja-JP" smtClean="0"/>
              <a:t>Accept / Submit : 35 / 43</a:t>
            </a:r>
            <a:endParaRPr lang="ja-JP" altLang="en-US" smtClean="0"/>
          </a:p>
          <a:p>
            <a:pPr eaLnBrk="1" hangingPunct="1"/>
            <a:endParaRPr lang="en-US" altLang="ja-JP" smtClean="0"/>
          </a:p>
        </p:txBody>
      </p:sp>
      <p:sp>
        <p:nvSpPr>
          <p:cNvPr id="174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提出状況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</TotalTime>
  <Words>274</Words>
  <Application>Microsoft Office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デザイン テンプレート</vt:lpstr>
      </vt:variant>
      <vt:variant>
        <vt:i4>7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Arial</vt:lpstr>
      <vt:lpstr>ＭＳ Ｐゴシック</vt:lpstr>
      <vt:lpstr>Calibri</vt:lpstr>
      <vt:lpstr>Symbol</vt:lpstr>
      <vt:lpstr>ウェーブ</vt:lpstr>
      <vt:lpstr>ウェーブ</vt:lpstr>
      <vt:lpstr>ウェーブ</vt:lpstr>
      <vt:lpstr>ウェーブ</vt:lpstr>
      <vt:lpstr>ウェーブ</vt:lpstr>
      <vt:lpstr>ウェーブ</vt:lpstr>
      <vt:lpstr>ウェーブ</vt:lpstr>
      <vt:lpstr> A問題 フリック入力</vt:lpstr>
      <vt:lpstr>問題概要</vt:lpstr>
      <vt:lpstr>解法</vt:lpstr>
      <vt:lpstr>他</vt:lpstr>
      <vt:lpstr>提出状況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A問題 フリック入力</dc:title>
  <dc:creator>Yohei</dc:creator>
  <cp:lastModifiedBy>Yohei</cp:lastModifiedBy>
  <cp:revision>7</cp:revision>
  <dcterms:created xsi:type="dcterms:W3CDTF">2012-09-02T13:30:25Z</dcterms:created>
  <dcterms:modified xsi:type="dcterms:W3CDTF">2012-09-03T08:02:23Z</dcterms:modified>
</cp:coreProperties>
</file>