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60" r:id="rId7"/>
    <p:sldId id="259"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4039613"/>
            <a:ext cx="9134856" cy="491331"/>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9" name="タイトル 28"/>
          <p:cNvSpPr>
            <a:spLocks noGrp="1"/>
          </p:cNvSpPr>
          <p:nvPr>
            <p:ph type="ctrTitle"/>
          </p:nvPr>
        </p:nvSpPr>
        <p:spPr>
          <a:xfrm>
            <a:off x="857224" y="1214425"/>
            <a:ext cx="7358114" cy="1470025"/>
          </a:xfrm>
        </p:spPr>
        <p:txBody>
          <a:bodyPr>
            <a:normAutofit/>
          </a:bodyPr>
          <a:lstStyle>
            <a:lvl1pPr>
              <a:defRPr sz="43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857224" y="2708272"/>
            <a:ext cx="7358114" cy="928694"/>
          </a:xfrm>
        </p:spPr>
        <p:txBody>
          <a:bodyPr/>
          <a:lstStyle>
            <a:lvl1pPr marL="0" indent="0" algn="ctr">
              <a:buNone/>
              <a:defRPr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2134800" cy="360000"/>
          </a:xfrm>
        </p:spPr>
        <p:txBody>
          <a:bodyPr/>
          <a:lstStyle/>
          <a:p>
            <a:fld id="{E90ED720-0104-4369-84BC-D37694168613}" type="datetimeFigureOut">
              <a:rPr kumimoji="1" lang="ja-JP" altLang="en-US" smtClean="0"/>
              <a:t>2012/9/3</a:t>
            </a:fld>
            <a:endParaRPr kumimoji="1" lang="ja-JP" altLang="en-US"/>
          </a:p>
        </p:txBody>
      </p:sp>
      <p:sp>
        <p:nvSpPr>
          <p:cNvPr id="4" name="フッター プレースホルダー 3"/>
          <p:cNvSpPr>
            <a:spLocks noGrp="1"/>
          </p:cNvSpPr>
          <p:nvPr>
            <p:ph type="ftr" sz="quarter" idx="11"/>
          </p:nvPr>
        </p:nvSpPr>
        <p:spPr>
          <a:xfrm>
            <a:off x="2199600" y="0"/>
            <a:ext cx="4500000" cy="360000"/>
          </a:xfrm>
        </p:spPr>
        <p:txBody>
          <a:bodyPr/>
          <a:lstStyle/>
          <a:p>
            <a:endParaRPr kumimoji="1" lang="ja-JP" altLang="en-US"/>
          </a:p>
        </p:txBody>
      </p:sp>
      <p:sp>
        <p:nvSpPr>
          <p:cNvPr id="28" name="スライド番号プレースホルダー 27"/>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
        <p:nvSpPr>
          <p:cNvPr id="36" name="フリーフォーム 35"/>
          <p:cNvSpPr>
            <a:spLocks/>
          </p:cNvSpPr>
          <p:nvPr/>
        </p:nvSpPr>
        <p:spPr bwMode="auto">
          <a:xfrm>
            <a:off x="0" y="3071810"/>
            <a:ext cx="9144000" cy="1115989"/>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 name="フリーフォーム 37"/>
          <p:cNvSpPr>
            <a:spLocks/>
          </p:cNvSpPr>
          <p:nvPr/>
        </p:nvSpPr>
        <p:spPr bwMode="auto">
          <a:xfrm>
            <a:off x="0" y="3952661"/>
            <a:ext cx="9144000" cy="369116"/>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 name="フリーフォーム 38"/>
          <p:cNvSpPr>
            <a:spLocks/>
          </p:cNvSpPr>
          <p:nvPr/>
        </p:nvSpPr>
        <p:spPr bwMode="auto">
          <a:xfrm>
            <a:off x="0" y="3809785"/>
            <a:ext cx="9144000" cy="491331"/>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 name="フリーフォーム 39"/>
          <p:cNvSpPr>
            <a:spLocks/>
          </p:cNvSpPr>
          <p:nvPr/>
        </p:nvSpPr>
        <p:spPr bwMode="auto">
          <a:xfrm>
            <a:off x="0" y="4090553"/>
            <a:ext cx="9144000" cy="481455"/>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 name="フリーフォーム 40"/>
          <p:cNvSpPr>
            <a:spLocks/>
          </p:cNvSpPr>
          <p:nvPr/>
        </p:nvSpPr>
        <p:spPr bwMode="auto">
          <a:xfrm>
            <a:off x="0" y="4325364"/>
            <a:ext cx="9144000" cy="55305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2" name="フリーフォーム 21"/>
          <p:cNvSpPr>
            <a:spLocks/>
          </p:cNvSpPr>
          <p:nvPr/>
        </p:nvSpPr>
        <p:spPr bwMode="auto">
          <a:xfrm>
            <a:off x="143256" y="4071943"/>
            <a:ext cx="9000744" cy="491331"/>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4" name="フリーフォーム 23"/>
          <p:cNvSpPr>
            <a:spLocks/>
          </p:cNvSpPr>
          <p:nvPr/>
        </p:nvSpPr>
        <p:spPr bwMode="auto">
          <a:xfrm>
            <a:off x="152400" y="4019116"/>
            <a:ext cx="8991600" cy="481455"/>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43256" y="3714753"/>
            <a:ext cx="9000744" cy="491331"/>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152400" y="3881224"/>
            <a:ext cx="8991600" cy="481455"/>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7530770" y="3871493"/>
            <a:ext cx="1541824" cy="142422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28612"/>
            <a:ext cx="8229600" cy="1143000"/>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601169"/>
            <a:ext cx="8229600" cy="46872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32" name="フッター プレースホルダー 31"/>
          <p:cNvSpPr>
            <a:spLocks noGrp="1"/>
          </p:cNvSpPr>
          <p:nvPr>
            <p:ph type="ftr" sz="quarter" idx="11"/>
          </p:nvPr>
        </p:nvSpPr>
        <p:spPr>
          <a:xfrm>
            <a:off x="2199600" y="0"/>
            <a:ext cx="4500000" cy="361347"/>
          </a:xfrm>
        </p:spPr>
        <p:txBody>
          <a:bodyPr/>
          <a:lstStyle/>
          <a:p>
            <a:endParaRPr kumimoji="1" lang="ja-JP" altLang="en-US"/>
          </a:p>
        </p:txBody>
      </p:sp>
      <p:sp>
        <p:nvSpPr>
          <p:cNvPr id="33" name="スライド番号プレースホルダー 32"/>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00045"/>
            <a:ext cx="2057400" cy="5929352"/>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5556" y="500044"/>
            <a:ext cx="6019800" cy="5929353"/>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25" name="フッター プレースホルダー 24"/>
          <p:cNvSpPr>
            <a:spLocks noGrp="1"/>
          </p:cNvSpPr>
          <p:nvPr>
            <p:ph type="ftr" sz="quarter" idx="11"/>
          </p:nvPr>
        </p:nvSpPr>
        <p:spPr>
          <a:xfrm>
            <a:off x="2199600" y="0"/>
            <a:ext cx="4500000" cy="361347"/>
          </a:xfrm>
        </p:spPr>
        <p:txBody>
          <a:bodyPr/>
          <a:lstStyle/>
          <a:p>
            <a:endParaRPr kumimoji="1" lang="ja-JP" altLang="en-US"/>
          </a:p>
        </p:txBody>
      </p:sp>
      <p:sp>
        <p:nvSpPr>
          <p:cNvPr id="26" name="スライド番号プレースホルダー 25"/>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428604"/>
            <a:ext cx="8229600" cy="1143000"/>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428596" y="1614477"/>
            <a:ext cx="8229600" cy="46872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5" name="フッター プレースホルダー 4"/>
          <p:cNvSpPr>
            <a:spLocks noGrp="1"/>
          </p:cNvSpPr>
          <p:nvPr>
            <p:ph type="ftr" sz="quarter" idx="11"/>
          </p:nvPr>
        </p:nvSpPr>
        <p:spPr>
          <a:xfrm>
            <a:off x="2199599" y="0"/>
            <a:ext cx="4500000" cy="360000"/>
          </a:xfrm>
        </p:spPr>
        <p:txBody>
          <a:bodyPr/>
          <a:lstStyle/>
          <a:p>
            <a:endParaRPr kumimoji="1" lang="ja-JP" altLang="en-US"/>
          </a:p>
        </p:txBody>
      </p:sp>
      <p:sp>
        <p:nvSpPr>
          <p:cNvPr id="6" name="スライド番号プレースホルダー 5"/>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82544" y="2698740"/>
            <a:ext cx="7772400" cy="1362075"/>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82544" y="1176322"/>
            <a:ext cx="7772400" cy="1500187"/>
          </a:xfrm>
        </p:spPr>
        <p:txBody>
          <a:bodyPr anchor="b"/>
          <a:lstStyle>
            <a:lvl1pPr marL="0" indent="0">
              <a:buNone/>
              <a:defRPr sz="2000" baseline="0">
                <a:solidFill>
                  <a:schemeClr val="tx2"/>
                </a:solidFill>
              </a:defRPr>
            </a:lvl1pPr>
            <a:lvl2pPr marL="457200" indent="0">
              <a:buNone/>
              <a:defRPr sz="1800">
                <a:solidFill>
                  <a:schemeClr val="tx2"/>
                </a:solidFill>
              </a:defRPr>
            </a:lvl2pPr>
            <a:lvl3pPr marL="914400" indent="0">
              <a:buNone/>
              <a:defRPr sz="1600">
                <a:solidFill>
                  <a:schemeClr val="tx2"/>
                </a:solidFill>
              </a:defRPr>
            </a:lvl3pPr>
            <a:lvl4pPr marL="1371600" indent="0">
              <a:buNone/>
              <a:defRPr sz="1400">
                <a:solidFill>
                  <a:schemeClr val="tx2"/>
                </a:solidFill>
              </a:defRPr>
            </a:lvl4pPr>
            <a:lvl5pPr marL="1828800" indent="0">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5" name="フッター プレースホルダー 4"/>
          <p:cNvSpPr>
            <a:spLocks noGrp="1"/>
          </p:cNvSpPr>
          <p:nvPr>
            <p:ph type="ftr" sz="quarter" idx="11"/>
          </p:nvPr>
        </p:nvSpPr>
        <p:spPr>
          <a:xfrm>
            <a:off x="2199600" y="0"/>
            <a:ext cx="4500000" cy="360000"/>
          </a:xfrm>
        </p:spPr>
        <p:txBody>
          <a:bodyPr/>
          <a:lstStyle/>
          <a:p>
            <a:endParaRPr kumimoji="1" lang="ja-JP" altLang="en-US"/>
          </a:p>
        </p:txBody>
      </p:sp>
      <p:sp>
        <p:nvSpPr>
          <p:cNvPr id="6" name="スライド番号プレースホルダー 5"/>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grpSp>
        <p:nvGrpSpPr>
          <p:cNvPr id="7" name="グループ化 6"/>
          <p:cNvGrpSpPr>
            <a:grpSpLocks/>
          </p:cNvGrpSpPr>
          <p:nvPr/>
        </p:nvGrpSpPr>
        <p:grpSpPr bwMode="auto">
          <a:xfrm>
            <a:off x="-16016" y="0"/>
            <a:ext cx="9144000" cy="6858024"/>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7270629" y="3871493"/>
            <a:ext cx="1541824" cy="142422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6341934" y="5000636"/>
            <a:ext cx="1071570" cy="1036602"/>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5841868" y="5857892"/>
            <a:ext cx="245087" cy="231993"/>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7322976" y="5055119"/>
            <a:ext cx="1894702" cy="167838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7286645" y="3871493"/>
            <a:ext cx="1541824" cy="142422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6357950" y="5000636"/>
            <a:ext cx="1071570" cy="1036602"/>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5857884" y="5857892"/>
            <a:ext cx="245087" cy="231993"/>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428604"/>
            <a:ext cx="8229600" cy="1143000"/>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28596" y="1600201"/>
            <a:ext cx="4038600" cy="468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1"/>
            <a:ext cx="4038600" cy="468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2134800" cy="360000"/>
          </a:xfrm>
        </p:spPr>
        <p:txBody>
          <a:bodyPr/>
          <a:lstStyle/>
          <a:p>
            <a:fld id="{E90ED720-0104-4369-84BC-D37694168613}" type="datetimeFigureOut">
              <a:rPr kumimoji="1" lang="ja-JP" altLang="en-US" smtClean="0"/>
              <a:t>2012/9/3</a:t>
            </a:fld>
            <a:endParaRPr kumimoji="1" lang="ja-JP" altLang="en-US"/>
          </a:p>
        </p:txBody>
      </p:sp>
      <p:sp>
        <p:nvSpPr>
          <p:cNvPr id="6" name="フッター プレースホルダー 5"/>
          <p:cNvSpPr>
            <a:spLocks noGrp="1"/>
          </p:cNvSpPr>
          <p:nvPr>
            <p:ph type="ftr" sz="quarter" idx="11"/>
          </p:nvPr>
        </p:nvSpPr>
        <p:spPr>
          <a:xfrm>
            <a:off x="2199600" y="0"/>
            <a:ext cx="4500000" cy="360000"/>
          </a:xfrm>
        </p:spPr>
        <p:txBody>
          <a:bodyPr/>
          <a:lstStyle/>
          <a:p>
            <a:endParaRPr kumimoji="1" lang="ja-JP" altLang="en-US"/>
          </a:p>
        </p:txBody>
      </p:sp>
      <p:sp>
        <p:nvSpPr>
          <p:cNvPr id="7" name="スライド番号プレースホルダー 6"/>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28678"/>
            <a:ext cx="8229600" cy="571496"/>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6"/>
            <a:ext cx="4040188" cy="4183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7" y="2174876"/>
            <a:ext cx="4041775" cy="4183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2134800" cy="360000"/>
          </a:xfrm>
        </p:spPr>
        <p:txBody>
          <a:bodyPr/>
          <a:lstStyle/>
          <a:p>
            <a:fld id="{E90ED720-0104-4369-84BC-D37694168613}" type="datetimeFigureOut">
              <a:rPr kumimoji="1" lang="ja-JP" altLang="en-US" smtClean="0"/>
              <a:t>2012/9/3</a:t>
            </a:fld>
            <a:endParaRPr kumimoji="1" lang="ja-JP" altLang="en-US"/>
          </a:p>
        </p:txBody>
      </p:sp>
      <p:sp>
        <p:nvSpPr>
          <p:cNvPr id="8" name="フッター プレースホルダー 7"/>
          <p:cNvSpPr>
            <a:spLocks noGrp="1"/>
          </p:cNvSpPr>
          <p:nvPr>
            <p:ph type="ftr" sz="quarter" idx="11"/>
          </p:nvPr>
        </p:nvSpPr>
        <p:spPr>
          <a:xfrm>
            <a:off x="2199600" y="0"/>
            <a:ext cx="4500000" cy="360000"/>
          </a:xfrm>
        </p:spPr>
        <p:txBody>
          <a:bodyPr/>
          <a:lstStyle/>
          <a:p>
            <a:endParaRPr kumimoji="1" lang="ja-JP" altLang="en-US"/>
          </a:p>
        </p:txBody>
      </p:sp>
      <p:sp>
        <p:nvSpPr>
          <p:cNvPr id="9" name="スライド番号プレースホルダー 8"/>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71744"/>
            <a:ext cx="8229600" cy="1143000"/>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4" name="フッター プレースホルダー 3"/>
          <p:cNvSpPr>
            <a:spLocks noGrp="1"/>
          </p:cNvSpPr>
          <p:nvPr>
            <p:ph type="ftr" sz="quarter" idx="11"/>
          </p:nvPr>
        </p:nvSpPr>
        <p:spPr>
          <a:xfrm>
            <a:off x="2199600" y="0"/>
            <a:ext cx="4500000" cy="360000"/>
          </a:xfrm>
        </p:spPr>
        <p:txBody>
          <a:bodyPr/>
          <a:lstStyle/>
          <a:p>
            <a:endParaRPr kumimoji="1" lang="ja-JP" altLang="en-US"/>
          </a:p>
        </p:txBody>
      </p:sp>
      <p:sp>
        <p:nvSpPr>
          <p:cNvPr id="5" name="スライド番号プレースホルダー 4"/>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3" name="フッター プレースホルダー 2"/>
          <p:cNvSpPr>
            <a:spLocks noGrp="1"/>
          </p:cNvSpPr>
          <p:nvPr>
            <p:ph type="ftr" sz="quarter" idx="11"/>
          </p:nvPr>
        </p:nvSpPr>
        <p:spPr>
          <a:xfrm>
            <a:off x="2199600" y="0"/>
            <a:ext cx="4500000" cy="360000"/>
          </a:xfrm>
        </p:spPr>
        <p:txBody>
          <a:bodyPr/>
          <a:lstStyle/>
          <a:p>
            <a:endParaRPr kumimoji="1" lang="ja-JP" altLang="en-US"/>
          </a:p>
        </p:txBody>
      </p:sp>
      <p:sp>
        <p:nvSpPr>
          <p:cNvPr id="4" name="スライド番号プレースホルダー 3"/>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1737" y="719158"/>
            <a:ext cx="3257544"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814786" y="719158"/>
            <a:ext cx="4757742" cy="57102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61737" y="1928804"/>
            <a:ext cx="3258000" cy="450059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2133600" cy="360000"/>
          </a:xfrm>
        </p:spPr>
        <p:txBody>
          <a:bodyPr/>
          <a:lstStyle/>
          <a:p>
            <a:fld id="{E90ED720-0104-4369-84BC-D37694168613}" type="datetimeFigureOut">
              <a:rPr kumimoji="1" lang="ja-JP" altLang="en-US" smtClean="0"/>
              <a:t>2012/9/3</a:t>
            </a:fld>
            <a:endParaRPr kumimoji="1" lang="ja-JP" altLang="en-US"/>
          </a:p>
        </p:txBody>
      </p:sp>
      <p:sp>
        <p:nvSpPr>
          <p:cNvPr id="7" name="スライド番号プレースホルダー 6"/>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2199599" y="0"/>
            <a:ext cx="4500000" cy="3600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40472" y="4917323"/>
            <a:ext cx="7774866" cy="428628"/>
          </a:xfrm>
        </p:spPr>
        <p:txBody>
          <a:bodyPr anchor="b"/>
          <a:lstStyle>
            <a:lvl1pPr algn="l">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571472" y="623834"/>
            <a:ext cx="5486400" cy="4114800"/>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428596" y="5429264"/>
            <a:ext cx="7786742" cy="10001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2134800" cy="360000"/>
          </a:xfrm>
        </p:spPr>
        <p:txBody>
          <a:bodyPr/>
          <a:lstStyle/>
          <a:p>
            <a:fld id="{E90ED720-0104-4369-84BC-D37694168613}" type="datetimeFigureOut">
              <a:rPr kumimoji="1" lang="ja-JP" altLang="en-US" smtClean="0"/>
              <a:t>2012/9/3</a:t>
            </a:fld>
            <a:endParaRPr kumimoji="1" lang="ja-JP" altLang="en-US"/>
          </a:p>
        </p:txBody>
      </p:sp>
      <p:sp>
        <p:nvSpPr>
          <p:cNvPr id="6" name="フッター プレースホルダー 5"/>
          <p:cNvSpPr>
            <a:spLocks noGrp="1"/>
          </p:cNvSpPr>
          <p:nvPr>
            <p:ph type="ftr" sz="quarter" idx="11"/>
          </p:nvPr>
        </p:nvSpPr>
        <p:spPr>
          <a:xfrm>
            <a:off x="2199600" y="0"/>
            <a:ext cx="4500000" cy="361347"/>
          </a:xfrm>
        </p:spPr>
        <p:txBody>
          <a:bodyPr/>
          <a:lstStyle/>
          <a:p>
            <a:endParaRPr kumimoji="1" lang="ja-JP" altLang="en-US"/>
          </a:p>
        </p:txBody>
      </p:sp>
      <p:sp>
        <p:nvSpPr>
          <p:cNvPr id="7" name="スライド番号プレースホルダー 6"/>
          <p:cNvSpPr>
            <a:spLocks noGrp="1"/>
          </p:cNvSpPr>
          <p:nvPr>
            <p:ph type="sldNum" sz="quarter" idx="12"/>
          </p:nvPr>
        </p:nvSpPr>
        <p:spPr>
          <a:xfrm>
            <a:off x="7714800" y="0"/>
            <a:ext cx="1429200" cy="360000"/>
          </a:xfrm>
        </p:spPr>
        <p:txBody>
          <a:bodyPr/>
          <a:lstStyle>
            <a:lvl1pPr algn="ctr">
              <a:defRPr/>
            </a:lvl1p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2133600" cy="360000"/>
          </a:xfrm>
          <a:prstGeom prst="rect">
            <a:avLst/>
          </a:prstGeom>
        </p:spPr>
        <p:txBody>
          <a:bodyPr vert="horz" rtlCol="0" anchor="ctr"/>
          <a:lstStyle>
            <a:lvl1pPr algn="l" eaLnBrk="1" latinLnBrk="0" hangingPunct="1">
              <a:defRPr kumimoji="0" sz="1200">
                <a:solidFill>
                  <a:schemeClr val="tx2">
                    <a:shade val="50000"/>
                  </a:schemeClr>
                </a:solidFill>
              </a:defRPr>
            </a:lvl1pPr>
          </a:lstStyle>
          <a:p>
            <a:fld id="{E90ED720-0104-4369-84BC-D37694168613}" type="datetimeFigureOut">
              <a:rPr kumimoji="1" lang="ja-JP" altLang="en-US" smtClean="0"/>
              <a:t>2012/9/3</a:t>
            </a:fld>
            <a:endParaRPr kumimoji="1" lang="ja-JP" altLang="en-US"/>
          </a:p>
        </p:txBody>
      </p:sp>
      <p:sp>
        <p:nvSpPr>
          <p:cNvPr id="10" name="フッター プレースホルダー 9"/>
          <p:cNvSpPr>
            <a:spLocks noGrp="1"/>
          </p:cNvSpPr>
          <p:nvPr>
            <p:ph type="ftr" sz="quarter" idx="3"/>
          </p:nvPr>
        </p:nvSpPr>
        <p:spPr>
          <a:xfrm>
            <a:off x="2198578" y="1"/>
            <a:ext cx="4500594" cy="361347"/>
          </a:xfrm>
          <a:prstGeom prst="rect">
            <a:avLst/>
          </a:prstGeom>
        </p:spPr>
        <p:txBody>
          <a:bodyPr vert="horz" rtlCol="0" anchor="ctr"/>
          <a:lstStyle>
            <a:lvl1pPr algn="ctr" eaLnBrk="1" latinLnBrk="0" hangingPunct="1">
              <a:defRPr kumimoji="0" sz="12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7715272" y="0"/>
            <a:ext cx="1428728" cy="360000"/>
          </a:xfrm>
          <a:prstGeom prst="rect">
            <a:avLst/>
          </a:prstGeom>
        </p:spPr>
        <p:txBody>
          <a:bodyPr vert="horz" rtlCol="0" anchor="ctr"/>
          <a:lstStyle>
            <a:lvl1pPr algn="ctr" eaLnBrk="1" latinLnBrk="0" hangingPunct="1">
              <a:defRPr kumimoji="0" sz="1200">
                <a:solidFill>
                  <a:schemeClr val="tx2">
                    <a:shade val="50000"/>
                  </a:schemeClr>
                </a:solidFill>
              </a:defRPr>
            </a:lvl1pPr>
          </a:lstStyle>
          <a:p>
            <a:fld id="{D2D8002D-B5B0-4BAC-B1F6-782DDCCE6D9C}" type="slidenum">
              <a:rPr kumimoji="1" lang="ja-JP" altLang="en-US" smtClean="0"/>
              <a:t>‹#›</a:t>
            </a:fld>
            <a:endParaRPr kumimoji="1" lang="ja-JP" altLang="en-US"/>
          </a:p>
        </p:txBody>
      </p:sp>
      <p:grpSp>
        <p:nvGrpSpPr>
          <p:cNvPr id="2" name="グループ化 1"/>
          <p:cNvGrpSpPr>
            <a:grpSpLocks/>
          </p:cNvGrpSpPr>
          <p:nvPr/>
        </p:nvGrpSpPr>
        <p:grpSpPr bwMode="auto">
          <a:xfrm>
            <a:off x="-27819" y="-13"/>
            <a:ext cx="9171027" cy="6856554"/>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457200" y="428612"/>
            <a:ext cx="8229600" cy="1143000"/>
          </a:xfrm>
          <a:prstGeom prst="rect">
            <a:avLst/>
          </a:prstGeom>
          <a:effectLst>
            <a:softEdge rad="12700"/>
          </a:effectLst>
        </p:spPr>
        <p:txBody>
          <a:bodyPr vert="horz"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601170"/>
            <a:ext cx="8229600" cy="4685350"/>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8072430" y="5827532"/>
            <a:ext cx="1071570" cy="1036602"/>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1" sz="44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342900" indent="-342900" algn="l" rtl="0" eaLnBrk="1" latinLnBrk="0" hangingPunct="1">
        <a:spcBef>
          <a:spcPct val="20000"/>
        </a:spcBef>
        <a:buClr>
          <a:srgbClr val="C00000"/>
        </a:buClr>
        <a:buSzPct val="80000"/>
        <a:buFont typeface="Wingdings"/>
        <a:buChar char="l"/>
        <a:defRPr kumimoji="1" sz="3200" baseline="0">
          <a:solidFill>
            <a:schemeClr val="tx2"/>
          </a:solidFill>
          <a:latin typeface="+mn-lt"/>
          <a:ea typeface="+mn-ea"/>
          <a:cs typeface="+mn-cs"/>
        </a:defRPr>
      </a:lvl1pPr>
      <a:lvl2pPr marL="742950" indent="-285750" algn="l" rtl="0" eaLnBrk="1" latinLnBrk="0" hangingPunct="1">
        <a:spcBef>
          <a:spcPct val="20000"/>
        </a:spcBef>
        <a:buClr>
          <a:srgbClr val="C00000"/>
        </a:buClr>
        <a:buSzPct val="65000"/>
        <a:buFont typeface="Wingdings"/>
        <a:buChar char="l"/>
        <a:defRPr kumimoji="1" sz="2800" baseline="0">
          <a:solidFill>
            <a:schemeClr val="tx2"/>
          </a:solidFill>
          <a:latin typeface="+mn-lt"/>
          <a:ea typeface="+mn-ea"/>
          <a:cs typeface="+mn-cs"/>
        </a:defRPr>
      </a:lvl2pPr>
      <a:lvl3pPr marL="1143000" indent="-228600" algn="l" rtl="0" eaLnBrk="1" latinLnBrk="0" hangingPunct="1">
        <a:spcBef>
          <a:spcPct val="20000"/>
        </a:spcBef>
        <a:buClr>
          <a:srgbClr val="C00000"/>
        </a:buClr>
        <a:buSzPct val="60000"/>
        <a:buFont typeface="Wingdings"/>
        <a:buChar char="l"/>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1"/>
        </a:buClr>
        <a:buSzPct val="60000"/>
        <a:buFont typeface="Wingdings"/>
        <a:buChar char="l"/>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1"/>
        </a:buClr>
        <a:buSzPct val="55000"/>
        <a:buFont typeface="Wingdings"/>
        <a:buChar char="l"/>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1"/>
        </a:buClr>
        <a:buSzPct val="50000"/>
        <a:buFont typeface="Wingdings"/>
        <a:buChar char="l"/>
        <a:defRPr kumimoji="1" sz="1900">
          <a:solidFill>
            <a:schemeClr val="accent1">
              <a:shade val="50000"/>
            </a:schemeClr>
          </a:solidFill>
          <a:latin typeface="+mn-lt"/>
          <a:ea typeface="+mn-ea"/>
          <a:cs typeface="+mn-cs"/>
        </a:defRPr>
      </a:lvl6pPr>
      <a:lvl7pPr marL="2971800" indent="-228600" algn="l" rtl="0" eaLnBrk="1" latinLnBrk="0" hangingPunct="1">
        <a:spcBef>
          <a:spcPct val="20000"/>
        </a:spcBef>
        <a:buClr>
          <a:schemeClr val="tx2"/>
        </a:buClr>
        <a:buSzPct val="50000"/>
        <a:buFont typeface="Wingdings"/>
        <a:buChar char="l"/>
        <a:defRPr kumimoji="1" lang="ja-JP" altLang="en-US" sz="1600" smtClean="0">
          <a:solidFill>
            <a:schemeClr val="accent1">
              <a:shade val="50000"/>
            </a:schemeClr>
          </a:solidFill>
          <a:latin typeface="+mn-lt"/>
          <a:ea typeface="+mn-ea"/>
          <a:cs typeface="+mn-cs"/>
        </a:defRPr>
      </a:lvl7pPr>
      <a:lvl8pPr marL="3429000" indent="-228600" algn="l" rtl="0" eaLnBrk="1" latinLnBrk="0" hangingPunct="1">
        <a:spcBef>
          <a:spcPct val="20000"/>
        </a:spcBef>
        <a:buClr>
          <a:schemeClr val="tx2"/>
        </a:buClr>
        <a:buSzPct val="50000"/>
        <a:buFont typeface="Wingdings"/>
        <a:buChar char="l"/>
        <a:defRPr kumimoji="1" lang="ja-JP" altLang="en-US" sz="1600" smtClean="0">
          <a:solidFill>
            <a:schemeClr val="accent1">
              <a:shade val="50000"/>
            </a:schemeClr>
          </a:solidFill>
          <a:latin typeface="+mn-lt"/>
          <a:ea typeface="+mn-ea"/>
          <a:cs typeface="+mn-cs"/>
        </a:defRPr>
      </a:lvl8pPr>
      <a:lvl9pPr marL="3886200" indent="-228600" algn="l" rtl="0" eaLnBrk="1" latinLnBrk="0" hangingPunct="1">
        <a:spcBef>
          <a:spcPct val="20000"/>
        </a:spcBef>
        <a:buClr>
          <a:schemeClr val="tx2"/>
        </a:buClr>
        <a:buSzPct val="50000"/>
        <a:buFont typeface="Wingdings"/>
        <a:buChar char="l"/>
        <a:defRPr kumimoji="1" lang="ja-JP" altLang="en-US" sz="16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第二次</a:t>
            </a:r>
            <a:r>
              <a:rPr lang="en-US" altLang="ja-JP" dirty="0" err="1"/>
              <a:t>ProblemB</a:t>
            </a:r>
            <a:r>
              <a:rPr lang="ja-JP" altLang="en-US" dirty="0"/>
              <a:t>大戦</a:t>
            </a:r>
            <a:endParaRPr kumimoji="1" lang="ja-JP" altLang="en-US" dirty="0"/>
          </a:p>
        </p:txBody>
      </p:sp>
      <p:sp>
        <p:nvSpPr>
          <p:cNvPr id="3" name="サブタイトル 2"/>
          <p:cNvSpPr>
            <a:spLocks noGrp="1"/>
          </p:cNvSpPr>
          <p:nvPr>
            <p:ph type="subTitle" idx="1"/>
          </p:nvPr>
        </p:nvSpPr>
        <p:spPr/>
        <p:txBody>
          <a:bodyPr>
            <a:normAutofit fontScale="92500" lnSpcReduction="20000"/>
          </a:bodyPr>
          <a:lstStyle/>
          <a:p>
            <a:r>
              <a:rPr lang="ja-JP" altLang="en-US" dirty="0"/>
              <a:t>ライタ</a:t>
            </a:r>
            <a:r>
              <a:rPr kumimoji="1" lang="ja-JP" altLang="en-US" dirty="0" smtClean="0"/>
              <a:t>：青木</a:t>
            </a:r>
            <a:endParaRPr kumimoji="1" lang="en-US" altLang="ja-JP" dirty="0" smtClean="0"/>
          </a:p>
          <a:p>
            <a:r>
              <a:rPr lang="ja-JP" altLang="en-US" dirty="0" smtClean="0"/>
              <a:t>解説：津島</a:t>
            </a:r>
            <a:endParaRPr kumimoji="1" lang="ja-JP" altLang="en-US" dirty="0"/>
          </a:p>
        </p:txBody>
      </p:sp>
    </p:spTree>
    <p:extLst>
      <p:ext uri="{BB962C8B-B14F-4D97-AF65-F5344CB8AC3E}">
        <p14:creationId xmlns:p14="http://schemas.microsoft.com/office/powerpoint/2010/main" val="426149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問題概要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N</a:t>
            </a:r>
            <a:r>
              <a:rPr lang="ja-JP" altLang="en-US" dirty="0" smtClean="0"/>
              <a:t>人の</a:t>
            </a:r>
            <a:r>
              <a:rPr lang="en-US" altLang="ja-JP" dirty="0" smtClean="0"/>
              <a:t>2DRespecters</a:t>
            </a:r>
            <a:r>
              <a:rPr lang="ja-JP" altLang="en-US" dirty="0" smtClean="0"/>
              <a:t>がいる</a:t>
            </a:r>
            <a:endParaRPr lang="en-US" altLang="ja-JP" dirty="0"/>
          </a:p>
          <a:p>
            <a:r>
              <a:rPr lang="ja-JP" altLang="en-US" dirty="0" smtClean="0"/>
              <a:t>順番</a:t>
            </a:r>
            <a:r>
              <a:rPr lang="ja-JP" altLang="en-US" dirty="0"/>
              <a:t>に</a:t>
            </a:r>
            <a:r>
              <a:rPr lang="ja-JP" altLang="en-US" dirty="0" smtClean="0"/>
              <a:t>自販機に十円</a:t>
            </a:r>
            <a:r>
              <a:rPr lang="en-US" altLang="ja-JP" dirty="0" smtClean="0"/>
              <a:t>or</a:t>
            </a:r>
            <a:r>
              <a:rPr lang="ja-JP" altLang="en-US" dirty="0" smtClean="0"/>
              <a:t>百円をいれる</a:t>
            </a:r>
            <a:endParaRPr lang="en-US" altLang="ja-JP" dirty="0" smtClean="0"/>
          </a:p>
          <a:p>
            <a:r>
              <a:rPr lang="en-US" altLang="ja-JP" dirty="0" smtClean="0"/>
              <a:t>90</a:t>
            </a:r>
            <a:r>
              <a:rPr lang="ja-JP" altLang="en-US" dirty="0" smtClean="0"/>
              <a:t>円を超えたらジュースが出る</a:t>
            </a:r>
            <a:endParaRPr lang="en-US" altLang="ja-JP" dirty="0" smtClean="0"/>
          </a:p>
          <a:p>
            <a:r>
              <a:rPr lang="ja-JP" altLang="en-US" dirty="0" smtClean="0"/>
              <a:t>勝者を出力</a:t>
            </a:r>
            <a:endParaRPr lang="en-US" altLang="ja-JP" dirty="0" smtClean="0"/>
          </a:p>
          <a:p>
            <a:pPr lvl="1"/>
            <a:r>
              <a:rPr lang="ja-JP" altLang="en-US" dirty="0"/>
              <a:t>つり銭</a:t>
            </a:r>
            <a:r>
              <a:rPr lang="ja-JP" altLang="en-US" dirty="0" smtClean="0"/>
              <a:t>切れ</a:t>
            </a:r>
            <a:endParaRPr lang="en-US" altLang="ja-JP" dirty="0" smtClean="0"/>
          </a:p>
          <a:p>
            <a:pPr lvl="1"/>
            <a:r>
              <a:rPr lang="ja-JP" altLang="en-US" dirty="0" smtClean="0"/>
              <a:t>十円が限界を超える</a:t>
            </a:r>
            <a:endParaRPr lang="en-US" altLang="ja-JP" dirty="0" smtClean="0"/>
          </a:p>
          <a:p>
            <a:pPr lvl="1"/>
            <a:r>
              <a:rPr lang="ja-JP" altLang="en-US" dirty="0" smtClean="0"/>
              <a:t>硬貨を使い果たす</a:t>
            </a:r>
            <a:endParaRPr lang="en-US" altLang="ja-JP" dirty="0" smtClean="0"/>
          </a:p>
          <a:p>
            <a:endParaRPr kumimoji="1" lang="ja-JP" altLang="en-US" dirty="0"/>
          </a:p>
        </p:txBody>
      </p:sp>
    </p:spTree>
    <p:extLst>
      <p:ext uri="{BB962C8B-B14F-4D97-AF65-F5344CB8AC3E}">
        <p14:creationId xmlns:p14="http://schemas.microsoft.com/office/powerpoint/2010/main" val="97239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lang="ja-JP" altLang="en-US" dirty="0" smtClean="0"/>
              <a:t>概要：補足</a:t>
            </a:r>
            <a:endParaRPr kumimoji="1" lang="ja-JP" altLang="en-US" dirty="0"/>
          </a:p>
        </p:txBody>
      </p:sp>
      <p:sp>
        <p:nvSpPr>
          <p:cNvPr id="3" name="コンテンツ プレースホルダー 2"/>
          <p:cNvSpPr>
            <a:spLocks noGrp="1"/>
          </p:cNvSpPr>
          <p:nvPr>
            <p:ph idx="1"/>
          </p:nvPr>
        </p:nvSpPr>
        <p:spPr>
          <a:xfrm>
            <a:off x="428596" y="1614476"/>
            <a:ext cx="8229600" cy="5243523"/>
          </a:xfrm>
        </p:spPr>
        <p:txBody>
          <a:bodyPr>
            <a:normAutofit/>
          </a:bodyPr>
          <a:lstStyle/>
          <a:p>
            <a:pPr marL="342900" lvl="1" indent="-342900">
              <a:buSzPct val="80000"/>
            </a:pPr>
            <a:r>
              <a:rPr lang="ja-JP" altLang="en-US" dirty="0"/>
              <a:t>お釣りは</a:t>
            </a:r>
            <a:r>
              <a:rPr lang="ja-JP" altLang="en-US" dirty="0" smtClean="0"/>
              <a:t>受け取り、次のターンで利用可</a:t>
            </a:r>
            <a:endParaRPr lang="en-US" altLang="ja-JP" dirty="0" smtClean="0"/>
          </a:p>
          <a:p>
            <a:pPr marL="342900" lvl="1" indent="-342900">
              <a:buSzPct val="80000"/>
            </a:pPr>
            <a:r>
              <a:rPr lang="ja-JP" altLang="en-US" dirty="0" smtClean="0"/>
              <a:t>残金 </a:t>
            </a:r>
            <a:r>
              <a:rPr lang="en-US" altLang="ja-JP" dirty="0" smtClean="0"/>
              <a:t>is not </a:t>
            </a:r>
            <a:r>
              <a:rPr lang="ja-JP" altLang="en-US" dirty="0" smtClean="0"/>
              <a:t>内部ストレージ</a:t>
            </a:r>
            <a:endParaRPr lang="en-US" altLang="ja-JP" dirty="0" smtClean="0"/>
          </a:p>
          <a:p>
            <a:pPr marL="742950" lvl="2" indent="-342900">
              <a:buSzPct val="80000"/>
            </a:pPr>
            <a:r>
              <a:rPr lang="ja-JP" altLang="en-US" dirty="0"/>
              <a:t>残金は、今自販機のストレージにあるお金のうち、購入に使える額</a:t>
            </a:r>
            <a:r>
              <a:rPr lang="ja-JP" altLang="en-US" dirty="0" smtClean="0"/>
              <a:t>です</a:t>
            </a:r>
            <a:endParaRPr lang="en-US" altLang="ja-JP" dirty="0" smtClean="0"/>
          </a:p>
          <a:p>
            <a:pPr marL="742950" lvl="2" indent="-342900">
              <a:buSzPct val="80000"/>
            </a:pPr>
            <a:r>
              <a:rPr lang="ja-JP" altLang="en-US" dirty="0"/>
              <a:t>「購入」をちゃんと定義していなかったのがまずかった</a:t>
            </a:r>
            <a:r>
              <a:rPr lang="en-US" altLang="ja-JP" dirty="0" smtClean="0"/>
              <a:t>…</a:t>
            </a:r>
          </a:p>
        </p:txBody>
      </p:sp>
    </p:spTree>
    <p:extLst>
      <p:ext uri="{BB962C8B-B14F-4D97-AF65-F5344CB8AC3E}">
        <p14:creationId xmlns:p14="http://schemas.microsoft.com/office/powerpoint/2010/main" val="17832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問題概要：補足</a:t>
            </a:r>
            <a:endParaRPr kumimoji="1" lang="ja-JP" altLang="en-US" dirty="0"/>
          </a:p>
        </p:txBody>
      </p:sp>
      <p:sp>
        <p:nvSpPr>
          <p:cNvPr id="3" name="コンテンツ プレースホルダー 2"/>
          <p:cNvSpPr>
            <a:spLocks noGrp="1"/>
          </p:cNvSpPr>
          <p:nvPr>
            <p:ph idx="1"/>
          </p:nvPr>
        </p:nvSpPr>
        <p:spPr/>
        <p:txBody>
          <a:bodyPr/>
          <a:lstStyle/>
          <a:p>
            <a:pPr marL="342900" lvl="1" indent="-342900">
              <a:buSzPct val="80000"/>
            </a:pPr>
            <a:r>
              <a:rPr lang="en-US" altLang="ja-JP" dirty="0"/>
              <a:t>80</a:t>
            </a:r>
            <a:r>
              <a:rPr lang="ja-JP" altLang="en-US" dirty="0"/>
              <a:t>円の時に</a:t>
            </a:r>
            <a:r>
              <a:rPr lang="en-US" altLang="ja-JP" dirty="0"/>
              <a:t>100</a:t>
            </a:r>
            <a:r>
              <a:rPr lang="ja-JP" altLang="en-US" dirty="0"/>
              <a:t>円を入れる</a:t>
            </a:r>
            <a:endParaRPr lang="en-US" altLang="ja-JP" dirty="0"/>
          </a:p>
          <a:p>
            <a:pPr marL="742950" lvl="2" indent="-342900">
              <a:buSzPct val="80000"/>
            </a:pPr>
            <a:r>
              <a:rPr lang="ja-JP" altLang="en-US" dirty="0"/>
              <a:t>「残金から</a:t>
            </a:r>
            <a:r>
              <a:rPr lang="en-US" altLang="ja-JP" dirty="0"/>
              <a:t>90</a:t>
            </a:r>
            <a:r>
              <a:rPr lang="ja-JP" altLang="en-US" dirty="0"/>
              <a:t>円を引いた額とちょうど同じだけの額の硬貨が釣銭として釣銭の取り出し口に出てくる． このときの釣銭は，内部のストレージにある硬貨で払える範囲で，できるだけ多くの</a:t>
            </a:r>
            <a:r>
              <a:rPr lang="en-US" altLang="ja-JP" dirty="0"/>
              <a:t>10</a:t>
            </a:r>
            <a:r>
              <a:rPr lang="ja-JP" altLang="en-US" dirty="0"/>
              <a:t>円玉を用いて支払われる． 」</a:t>
            </a:r>
            <a:endParaRPr lang="en-US" altLang="ja-JP" dirty="0"/>
          </a:p>
          <a:p>
            <a:pPr marL="742950" lvl="2" indent="-342900">
              <a:buSzPct val="80000"/>
            </a:pPr>
            <a:r>
              <a:rPr lang="ja-JP" altLang="en-US" dirty="0"/>
              <a:t>ジュース</a:t>
            </a:r>
            <a:r>
              <a:rPr lang="en-US" altLang="ja-JP" dirty="0"/>
              <a:t>1</a:t>
            </a:r>
            <a:r>
              <a:rPr lang="ja-JP" altLang="en-US" dirty="0"/>
              <a:t>本と</a:t>
            </a:r>
            <a:r>
              <a:rPr lang="en-US" altLang="ja-JP" dirty="0"/>
              <a:t>10</a:t>
            </a:r>
            <a:r>
              <a:rPr lang="ja-JP" altLang="en-US" dirty="0"/>
              <a:t> </a:t>
            </a:r>
            <a:r>
              <a:rPr lang="en-US" altLang="ja-JP" dirty="0"/>
              <a:t>* 9</a:t>
            </a:r>
            <a:r>
              <a:rPr lang="ja-JP" altLang="en-US" dirty="0"/>
              <a:t>円が返って</a:t>
            </a:r>
            <a:r>
              <a:rPr lang="ja-JP" altLang="en-US" dirty="0" smtClean="0"/>
              <a:t>きます</a:t>
            </a:r>
            <a:endParaRPr lang="en-US" altLang="ja-JP" dirty="0"/>
          </a:p>
        </p:txBody>
      </p:sp>
    </p:spTree>
    <p:extLst>
      <p:ext uri="{BB962C8B-B14F-4D97-AF65-F5344CB8AC3E}">
        <p14:creationId xmlns:p14="http://schemas.microsoft.com/office/powerpoint/2010/main" val="363383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そのままシミュレーション</a:t>
            </a:r>
            <a:endParaRPr kumimoji="1" lang="en-US" altLang="ja-JP" dirty="0" smtClean="0"/>
          </a:p>
          <a:p>
            <a:pPr lvl="1"/>
            <a:r>
              <a:rPr lang="ja-JP" altLang="en-US" dirty="0" smtClean="0"/>
              <a:t>十円を入れる場合</a:t>
            </a:r>
            <a:endParaRPr lang="en-US" altLang="ja-JP" dirty="0" smtClean="0"/>
          </a:p>
          <a:p>
            <a:pPr lvl="2"/>
            <a:r>
              <a:rPr kumimoji="1" lang="ja-JP" altLang="en-US" dirty="0" smtClean="0"/>
              <a:t>限界を超える</a:t>
            </a:r>
            <a:endParaRPr kumimoji="1" lang="en-US" altLang="ja-JP" dirty="0" smtClean="0"/>
          </a:p>
          <a:p>
            <a:pPr lvl="2"/>
            <a:r>
              <a:rPr lang="ja-JP" altLang="en-US" dirty="0"/>
              <a:t>ジュース</a:t>
            </a:r>
            <a:r>
              <a:rPr lang="ja-JP" altLang="en-US" dirty="0" smtClean="0"/>
              <a:t>を購入</a:t>
            </a:r>
            <a:endParaRPr lang="en-US" altLang="ja-JP" dirty="0" smtClean="0"/>
          </a:p>
          <a:p>
            <a:pPr lvl="1"/>
            <a:r>
              <a:rPr kumimoji="1" lang="ja-JP" altLang="en-US" dirty="0" smtClean="0"/>
              <a:t>百円を入れる</a:t>
            </a:r>
            <a:r>
              <a:rPr lang="ja-JP" altLang="en-US" dirty="0"/>
              <a:t>場合</a:t>
            </a:r>
            <a:endParaRPr kumimoji="1" lang="en-US" altLang="ja-JP" dirty="0" smtClean="0"/>
          </a:p>
          <a:p>
            <a:pPr lvl="2"/>
            <a:r>
              <a:rPr lang="ja-JP" altLang="en-US" dirty="0"/>
              <a:t>ジュース</a:t>
            </a:r>
            <a:r>
              <a:rPr lang="ja-JP" altLang="en-US" dirty="0" smtClean="0"/>
              <a:t>を購入、</a:t>
            </a:r>
            <a:r>
              <a:rPr lang="ja-JP" altLang="en-US" dirty="0"/>
              <a:t>お釣り</a:t>
            </a:r>
            <a:r>
              <a:rPr lang="en-US" altLang="ja-JP" dirty="0" smtClean="0"/>
              <a:t>(10</a:t>
            </a:r>
            <a:r>
              <a:rPr lang="ja-JP" altLang="en-US" dirty="0" smtClean="0"/>
              <a:t>円のみ</a:t>
            </a:r>
            <a:r>
              <a:rPr lang="en-US" altLang="ja-JP" dirty="0" smtClean="0"/>
              <a:t>)</a:t>
            </a:r>
            <a:r>
              <a:rPr lang="ja-JP" altLang="en-US" dirty="0" smtClean="0"/>
              <a:t>を返す</a:t>
            </a:r>
            <a:endParaRPr lang="en-US" altLang="ja-JP" dirty="0" smtClean="0"/>
          </a:p>
          <a:p>
            <a:pPr lvl="2"/>
            <a:r>
              <a:rPr lang="ja-JP" altLang="en-US" dirty="0"/>
              <a:t>つり銭</a:t>
            </a:r>
            <a:r>
              <a:rPr lang="ja-JP" altLang="en-US" dirty="0" smtClean="0"/>
              <a:t>切れ</a:t>
            </a:r>
            <a:endParaRPr lang="en-US" altLang="ja-JP" dirty="0" smtClean="0"/>
          </a:p>
          <a:p>
            <a:pPr lvl="1"/>
            <a:r>
              <a:rPr lang="ja-JP" altLang="en-US" dirty="0" smtClean="0"/>
              <a:t>硬貨</a:t>
            </a:r>
            <a:r>
              <a:rPr lang="ja-JP" altLang="en-US" dirty="0"/>
              <a:t>が</a:t>
            </a:r>
            <a:r>
              <a:rPr lang="ja-JP" altLang="en-US" dirty="0" smtClean="0"/>
              <a:t>もうない場合</a:t>
            </a:r>
            <a:endParaRPr lang="en-US" altLang="ja-JP" dirty="0" smtClean="0"/>
          </a:p>
        </p:txBody>
      </p:sp>
    </p:spTree>
    <p:extLst>
      <p:ext uri="{BB962C8B-B14F-4D97-AF65-F5344CB8AC3E}">
        <p14:creationId xmlns:p14="http://schemas.microsoft.com/office/powerpoint/2010/main" val="312424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First Accept: </a:t>
            </a:r>
            <a:r>
              <a:rPr lang="en-US" altLang="ja-JP" dirty="0" smtClean="0"/>
              <a:t>Komaki</a:t>
            </a:r>
          </a:p>
          <a:p>
            <a:pPr lvl="1"/>
            <a:r>
              <a:rPr lang="ja-JP" altLang="en-US" dirty="0" smtClean="0"/>
              <a:t>会場内</a:t>
            </a:r>
            <a:r>
              <a:rPr lang="en-US" altLang="ja-JP" dirty="0" smtClean="0"/>
              <a:t>: </a:t>
            </a:r>
            <a:r>
              <a:rPr lang="en-US" altLang="ja-JP" dirty="0" err="1" smtClean="0"/>
              <a:t>tetsuyaake</a:t>
            </a:r>
            <a:endParaRPr lang="en-US" altLang="ja-JP" dirty="0" smtClean="0"/>
          </a:p>
          <a:p>
            <a:r>
              <a:rPr lang="en-US" altLang="ja-JP"/>
              <a:t>Accept/Submit</a:t>
            </a:r>
            <a:r>
              <a:rPr lang="en-US" altLang="ja-JP"/>
              <a:t>: </a:t>
            </a:r>
            <a:r>
              <a:rPr lang="en-US" altLang="ja-JP"/>
              <a:t>24/98</a:t>
            </a:r>
            <a:endParaRPr lang="en-US" altLang="ja-JP" dirty="0" smtClean="0"/>
          </a:p>
        </p:txBody>
      </p:sp>
    </p:spTree>
    <p:extLst>
      <p:ext uri="{BB962C8B-B14F-4D97-AF65-F5344CB8AC3E}">
        <p14:creationId xmlns:p14="http://schemas.microsoft.com/office/powerpoint/2010/main" val="135072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元ネタ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自販機</a:t>
            </a:r>
            <a:r>
              <a:rPr kumimoji="1" lang="ja-JP" altLang="en-US" smtClean="0"/>
              <a:t>オーバーフロー実験</a:t>
            </a:r>
            <a:endParaRPr kumimoji="1" lang="en-US" altLang="ja-JP" smtClean="0"/>
          </a:p>
        </p:txBody>
      </p:sp>
    </p:spTree>
    <p:extLst>
      <p:ext uri="{BB962C8B-B14F-4D97-AF65-F5344CB8AC3E}">
        <p14:creationId xmlns:p14="http://schemas.microsoft.com/office/powerpoint/2010/main" val="34771820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184</TotalTime>
  <Words>225</Words>
  <Application>Microsoft Office PowerPoint</Application>
  <PresentationFormat>画面に合わせる (4:3)</PresentationFormat>
  <Paragraphs>35</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みやび</vt:lpstr>
      <vt:lpstr>第二次ProblemB大戦</vt:lpstr>
      <vt:lpstr>問題概要</vt:lpstr>
      <vt:lpstr>問題概要：補足</vt:lpstr>
      <vt:lpstr>問題概要：補足</vt:lpstr>
      <vt:lpstr>解法</vt:lpstr>
      <vt:lpstr>結果</vt:lpstr>
      <vt:lpstr>元ネタ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utisam</dc:creator>
  <cp:lastModifiedBy>utisam</cp:lastModifiedBy>
  <cp:revision>20</cp:revision>
  <dcterms:created xsi:type="dcterms:W3CDTF">2012-09-02T21:50:30Z</dcterms:created>
  <dcterms:modified xsi:type="dcterms:W3CDTF">2012-09-03T08:02:24Z</dcterms:modified>
</cp:coreProperties>
</file>