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7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8B0531-E313-49E3-B6DF-273190CD9D20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0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D46040B-F665-415B-92AB-6BF88CC232B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2E183-DEC7-464B-BC53-37C9C90C75B0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E71F5-DAC7-44E5-9F49-9383A321A94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D628-F9D8-4986-9DBD-14E29F54968A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0CC3-1C65-4D90-9851-763C842C738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F02F-A063-429F-BCED-F1C59BA4B404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D53C5-CB98-4B2F-BCB8-254A6E40A62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7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EA77-EDAC-4F97-B3A4-A01802F24AEB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8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04B416-EA41-48D5-A4A7-DC406CD76B5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9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53A4CC-DEBE-4FB4-88A6-1E9A72710191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6" name="スライド番号プレースホルダー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1A1CBC-BD2F-4FB4-AB7E-13D1871EE4B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7" name="フッター プレースホルダー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BD07629-1337-43A2-9222-3C6DD32F3CDF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8" name="スライド番号プレースホルダー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4C9AC1-6413-4FF2-8A45-93F48E4EF2D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9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FC425-B553-46DB-9A1A-6349199E3D26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C50D-5EB4-4198-9BF7-12B76CC9D53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1A16F-E2AD-4619-B7DE-A7BE7605A1CB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8A8EEC-B4FC-45CF-B30E-224C39E14EB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67CE-638E-44E1-A15D-1C51082CB520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B5A2-4C31-4C5D-A34B-1B8B0D565F6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9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F03917A-426C-498A-A5C1-1D57C6E13340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0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EE2E3E3-5D9B-480A-8BAA-4566B786976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  <p:sp>
        <p:nvSpPr>
          <p:cNvPr id="11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027" name="テキスト プレースホルダー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CE627F-923B-4CC5-B33A-2799D19ABD01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C01CEA-A11F-40D6-8D1E-FC5BFCF0D99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69" r:id="rId6"/>
    <p:sldLayoutId id="2147483676" r:id="rId7"/>
    <p:sldLayoutId id="2147483670" r:id="rId8"/>
    <p:sldLayoutId id="2147483677" r:id="rId9"/>
    <p:sldLayoutId id="2147483671" r:id="rId10"/>
    <p:sldLayoutId id="21474836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  <a:ea typeface="HGPｺﾞｼｯｸE" pitchFamily="50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5BD078"/>
        </a:buClr>
        <a:buSzPct val="7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A5D028"/>
        </a:buClr>
        <a:buSzPct val="6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/>
              <a:t>D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アニペロ</a:t>
            </a:r>
            <a:r>
              <a:rPr lang="en-US" altLang="ja-JP" dirty="0" smtClean="0"/>
              <a:t>2012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ja-JP" altLang="en-US" dirty="0" smtClean="0"/>
              <a:t>原案・ライタ：伊藤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ja-JP" altLang="en-US" dirty="0" smtClean="0"/>
              <a:t>テスタ：西出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問題概要</a:t>
            </a:r>
          </a:p>
        </p:txBody>
      </p:sp>
      <p:sp>
        <p:nvSpPr>
          <p:cNvPr id="14338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/>
              <a:t>ライブで上手くサイリウムを使用して、得られる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最大</a:t>
            </a:r>
            <a:r>
              <a:rPr lang="ja-JP" altLang="en-US" smtClean="0"/>
              <a:t>満足度を求める問題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サイリウムを最大</a:t>
            </a:r>
            <a:r>
              <a:rPr lang="en-US" altLang="ja-JP" smtClean="0"/>
              <a:t>50本持っている</a:t>
            </a:r>
          </a:p>
          <a:p>
            <a:pPr lvl="1" eaLnBrk="1" hangingPunct="1"/>
            <a:r>
              <a:rPr lang="en-US" altLang="ja-JP" smtClean="0"/>
              <a:t>1曲終わるごとに明るさのレベルが1減る</a:t>
            </a:r>
          </a:p>
          <a:p>
            <a:pPr lvl="1" eaLnBrk="1" hangingPunct="1"/>
            <a:r>
              <a:rPr lang="en-US" altLang="ja-JP" smtClean="0"/>
              <a:t>2曲終わったら廃棄</a:t>
            </a:r>
          </a:p>
          <a:p>
            <a:pPr lvl="1" eaLnBrk="1" hangingPunct="1"/>
            <a:r>
              <a:rPr lang="en-US" altLang="ja-JP" smtClean="0"/>
              <a:t>最大8本同時に振れる</a:t>
            </a:r>
          </a:p>
          <a:p>
            <a:pPr eaLnBrk="1" hangingPunct="1"/>
            <a:r>
              <a:rPr lang="ja-JP" altLang="en-US" smtClean="0"/>
              <a:t>曲が最大</a:t>
            </a:r>
            <a:r>
              <a:rPr lang="en-US" altLang="ja-JP" smtClean="0"/>
              <a:t>50曲かかる</a:t>
            </a:r>
          </a:p>
          <a:p>
            <a:pPr lvl="1" eaLnBrk="1" hangingPunct="1"/>
            <a:r>
              <a:rPr lang="ja-JP" altLang="en-US" smtClean="0"/>
              <a:t>各曲で、レベル</a:t>
            </a:r>
            <a:r>
              <a:rPr lang="en-US" altLang="ja-JP" smtClean="0"/>
              <a:t>2を振るか、レベル1を振るか、何も</a:t>
            </a:r>
            <a:br>
              <a:rPr lang="en-US" altLang="ja-JP" smtClean="0"/>
            </a:br>
            <a:r>
              <a:rPr lang="en-US" altLang="ja-JP" smtClean="0"/>
              <a:t>サイリウムを振らないかで満足度の上昇度が違う</a:t>
            </a:r>
          </a:p>
          <a:p>
            <a:pPr eaLnBrk="1" hangingPunct="1"/>
            <a:r>
              <a:rPr lang="ja-JP" altLang="en-US" sz="2700" smtClean="0"/>
              <a:t>結果の満足度はマイナスであることもあるので注意</a:t>
            </a:r>
          </a:p>
        </p:txBody>
      </p:sp>
      <p:pic>
        <p:nvPicPr>
          <p:cNvPr id="4" name="Picture 2" descr="C:\Users\Ito\Documents\My Dropbox\for-aizu-problems\aizucamp2012\解説スライド\l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684911" y="3356992"/>
            <a:ext cx="2495601" cy="187220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/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解法 </a:t>
            </a:r>
            <a:r>
              <a:rPr lang="en-US" altLang="ja-JP" smtClean="0"/>
              <a:t>(1/3)</a:t>
            </a:r>
            <a:endParaRPr lang="ja-JP" altLang="en-US" smtClean="0"/>
          </a:p>
        </p:txBody>
      </p:sp>
      <p:sp>
        <p:nvSpPr>
          <p:cNvPr id="15362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sz="2700" smtClean="0"/>
              <a:t>DPで解けます</a:t>
            </a:r>
          </a:p>
          <a:p>
            <a:pPr lvl="1" eaLnBrk="1" hangingPunct="1"/>
            <a:r>
              <a:rPr lang="en-US" altLang="ja-JP" sz="2400" smtClean="0"/>
              <a:t>dp[何曲目(50)][新品の本数(50)]</a:t>
            </a:r>
            <a:br>
              <a:rPr lang="en-US" altLang="ja-JP" sz="2400" smtClean="0"/>
            </a:br>
            <a:r>
              <a:rPr lang="en-US" altLang="ja-JP" sz="2400" smtClean="0"/>
              <a:t>		[レベル2の本数(8)][レベル1の本数(8)]</a:t>
            </a:r>
            <a:br>
              <a:rPr lang="en-US" altLang="ja-JP" sz="2400" smtClean="0"/>
            </a:br>
            <a:r>
              <a:rPr lang="en-US" altLang="ja-JP" sz="2400" smtClean="0"/>
              <a:t>			= 最大満足度</a:t>
            </a:r>
          </a:p>
          <a:p>
            <a:pPr lvl="1" eaLnBrk="1" hangingPunct="1"/>
            <a:r>
              <a:rPr lang="ja-JP" altLang="en-US" sz="2400" smtClean="0"/>
              <a:t>空間計算量：</a:t>
            </a:r>
            <a:r>
              <a:rPr lang="en-US" altLang="ja-JP" sz="2400" smtClean="0"/>
              <a:t>O(50^2 * 8^2)</a:t>
            </a:r>
          </a:p>
          <a:p>
            <a:pPr lvl="1" eaLnBrk="1" hangingPunct="1"/>
            <a:r>
              <a:rPr lang="ja-JP" altLang="en-US" sz="2400" smtClean="0"/>
              <a:t>時間計算量：</a:t>
            </a:r>
            <a:r>
              <a:rPr lang="en-US" altLang="ja-JP" sz="2400" smtClean="0"/>
              <a:t>O(50^2 * 8^3)</a:t>
            </a:r>
          </a:p>
          <a:p>
            <a:pPr lvl="2" eaLnBrk="1" hangingPunct="1"/>
            <a:r>
              <a:rPr lang="ja-JP" altLang="en-US" sz="2100" smtClean="0"/>
              <a:t>各曲の始めに、何本新品を折るかというループが必要なので、</a:t>
            </a:r>
            <a:r>
              <a:rPr lang="en-US" altLang="ja-JP" sz="2100" smtClean="0"/>
              <a:t/>
            </a:r>
            <a:br>
              <a:rPr lang="en-US" altLang="ja-JP" sz="2100" smtClean="0"/>
            </a:br>
            <a:r>
              <a:rPr lang="ja-JP" altLang="en-US" sz="2100" smtClean="0"/>
              <a:t>余計に</a:t>
            </a:r>
            <a:r>
              <a:rPr lang="en-US" altLang="ja-JP" sz="2100" smtClean="0"/>
              <a:t>8が掛る</a:t>
            </a:r>
          </a:p>
          <a:p>
            <a:pPr lvl="1" eaLnBrk="1" hangingPunct="1"/>
            <a:r>
              <a:rPr lang="ja-JP" altLang="en-US" sz="2400" smtClean="0"/>
              <a:t>レベル</a:t>
            </a:r>
            <a:r>
              <a:rPr lang="en-US" altLang="ja-JP" sz="2400" smtClean="0"/>
              <a:t>2とレベル1の本数が8までしか必要ないのは、それより多くサイリウムを折っていても無駄だから</a:t>
            </a:r>
          </a:p>
          <a:p>
            <a:pPr lvl="2" eaLnBrk="1" hangingPunct="1"/>
            <a:r>
              <a:rPr lang="ja-JP" altLang="en-US" sz="2100" smtClean="0"/>
              <a:t>サイリウムは、同時に</a:t>
            </a:r>
            <a:r>
              <a:rPr lang="en-US" altLang="ja-JP" sz="2100" smtClean="0"/>
              <a:t>8本までしか持てないという条件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解法 </a:t>
            </a:r>
            <a:r>
              <a:rPr lang="en-US" altLang="ja-JP" smtClean="0"/>
              <a:t>(2/3)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53122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mtClean="0"/>
              <a:t>曲で使うサイリウムを決めるときは以下のパターン</a:t>
            </a:r>
          </a:p>
          <a:p>
            <a:pPr lvl="1">
              <a:lnSpc>
                <a:spcPct val="90000"/>
              </a:lnSpc>
            </a:pPr>
            <a:r>
              <a:rPr lang="ja-JP" altLang="en-US" smtClean="0"/>
              <a:t>レベル</a:t>
            </a:r>
            <a:r>
              <a:rPr lang="en-US" altLang="ja-JP" smtClean="0"/>
              <a:t>2</a:t>
            </a:r>
            <a:r>
              <a:rPr lang="ja-JP" altLang="en-US" smtClean="0"/>
              <a:t>だけを振る</a:t>
            </a:r>
          </a:p>
          <a:p>
            <a:pPr lvl="1">
              <a:lnSpc>
                <a:spcPct val="90000"/>
              </a:lnSpc>
            </a:pPr>
            <a:r>
              <a:rPr lang="ja-JP" altLang="en-US" smtClean="0"/>
              <a:t>レベル</a:t>
            </a:r>
            <a:r>
              <a:rPr lang="en-US" altLang="ja-JP" smtClean="0"/>
              <a:t>1</a:t>
            </a:r>
            <a:r>
              <a:rPr lang="ja-JP" altLang="en-US" smtClean="0"/>
              <a:t>だけを振る</a:t>
            </a:r>
          </a:p>
          <a:p>
            <a:pPr lvl="1">
              <a:lnSpc>
                <a:spcPct val="90000"/>
              </a:lnSpc>
            </a:pPr>
            <a:r>
              <a:rPr lang="ja-JP" altLang="en-US" smtClean="0"/>
              <a:t>レベル</a:t>
            </a:r>
            <a:r>
              <a:rPr lang="en-US" altLang="ja-JP" smtClean="0"/>
              <a:t>2</a:t>
            </a:r>
            <a:r>
              <a:rPr lang="ja-JP" altLang="en-US" smtClean="0"/>
              <a:t>とレベル</a:t>
            </a:r>
            <a:r>
              <a:rPr lang="en-US" altLang="ja-JP" smtClean="0"/>
              <a:t>1</a:t>
            </a:r>
            <a:r>
              <a:rPr lang="ja-JP" altLang="en-US" smtClean="0"/>
              <a:t>を一緒に振る</a:t>
            </a:r>
          </a:p>
          <a:p>
            <a:pPr lvl="1">
              <a:lnSpc>
                <a:spcPct val="90000"/>
              </a:lnSpc>
            </a:pPr>
            <a:r>
              <a:rPr lang="ja-JP" altLang="en-US" smtClean="0"/>
              <a:t>何も振らない</a:t>
            </a:r>
          </a:p>
          <a:p>
            <a:pPr>
              <a:lnSpc>
                <a:spcPct val="90000"/>
              </a:lnSpc>
            </a:pPr>
            <a:endParaRPr lang="ja-JP" altLang="en-US" smtClean="0"/>
          </a:p>
          <a:p>
            <a:pPr>
              <a:lnSpc>
                <a:spcPct val="90000"/>
              </a:lnSpc>
            </a:pPr>
            <a:r>
              <a:rPr lang="ja-JP" altLang="en-US" smtClean="0"/>
              <a:t>↑のパターンの中で、最も満足度を上昇させられ</a:t>
            </a:r>
            <a:br>
              <a:rPr lang="ja-JP" altLang="en-US" smtClean="0"/>
            </a:br>
            <a:r>
              <a:rPr lang="ja-JP" altLang="en-US" smtClean="0"/>
              <a:t>そうなパターンを選択する</a:t>
            </a:r>
          </a:p>
          <a:p>
            <a:pPr>
              <a:lnSpc>
                <a:spcPct val="90000"/>
              </a:lnSpc>
            </a:pPr>
            <a:r>
              <a:rPr lang="ja-JP" altLang="en-US" smtClean="0"/>
              <a:t>今あるレベル</a:t>
            </a:r>
            <a:r>
              <a:rPr lang="en-US" altLang="ja-JP" smtClean="0"/>
              <a:t>2</a:t>
            </a:r>
            <a:r>
              <a:rPr lang="ja-JP" altLang="en-US" smtClean="0"/>
              <a:t>のレベル</a:t>
            </a:r>
            <a:r>
              <a:rPr lang="en-US" altLang="ja-JP" smtClean="0"/>
              <a:t>1</a:t>
            </a:r>
            <a:r>
              <a:rPr lang="ja-JP" altLang="en-US" smtClean="0"/>
              <a:t>の数を越えて使わない</a:t>
            </a:r>
            <a:br>
              <a:rPr lang="ja-JP" altLang="en-US" smtClean="0"/>
            </a:br>
            <a:r>
              <a:rPr lang="ja-JP" altLang="en-US" smtClean="0"/>
              <a:t>ように注意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解法 </a:t>
            </a:r>
            <a:r>
              <a:rPr lang="en-US" altLang="ja-JP" smtClean="0"/>
              <a:t>(3/3)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423275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ja-JP" dirty="0" err="1" smtClean="0"/>
              <a:t>dp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何曲目</a:t>
            </a:r>
            <a:r>
              <a:rPr lang="en-US" altLang="ja-JP" dirty="0" smtClean="0"/>
              <a:t>(50)][</a:t>
            </a:r>
            <a:r>
              <a:rPr lang="en-US" altLang="ja-JP" dirty="0" err="1" smtClean="0"/>
              <a:t>新品の本数</a:t>
            </a:r>
            <a:r>
              <a:rPr lang="en-US" altLang="ja-JP" dirty="0" smtClean="0"/>
              <a:t>(50)]</a:t>
            </a:r>
            <a:br>
              <a:rPr lang="en-US" altLang="ja-JP" dirty="0" smtClean="0"/>
            </a:br>
            <a:r>
              <a:rPr lang="en-US" altLang="ja-JP" dirty="0" smtClean="0"/>
              <a:t>	[レベル2の本数</a:t>
            </a:r>
            <a:r>
              <a:rPr lang="en-US" altLang="ja-JP" b="1" dirty="0" smtClean="0">
                <a:solidFill>
                  <a:srgbClr val="FF0000"/>
                </a:solidFill>
              </a:rPr>
              <a:t>(50)</a:t>
            </a:r>
            <a:r>
              <a:rPr lang="en-US" altLang="ja-JP" dirty="0" smtClean="0"/>
              <a:t>][レベル1の本数</a:t>
            </a:r>
            <a:r>
              <a:rPr lang="en-US" altLang="ja-JP" b="1" dirty="0" smtClean="0">
                <a:solidFill>
                  <a:srgbClr val="FF0000"/>
                </a:solidFill>
              </a:rPr>
              <a:t>(50)</a:t>
            </a:r>
            <a:r>
              <a:rPr lang="en-US" altLang="ja-JP" dirty="0" smtClean="0"/>
              <a:t>]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	= </a:t>
            </a:r>
            <a:r>
              <a:rPr lang="en-US" altLang="ja-JP" dirty="0" err="1" smtClean="0"/>
              <a:t>最大満足度</a:t>
            </a:r>
            <a:endParaRPr lang="en-US" altLang="ja-JP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ja-JP" dirty="0" err="1" smtClean="0"/>
              <a:t>これでもメモリに収まるので大丈夫</a:t>
            </a:r>
            <a:endParaRPr lang="en-US" altLang="ja-JP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ja-JP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ja-JP" dirty="0" err="1" smtClean="0"/>
              <a:t>AOJのハイパースペックなら、O</a:t>
            </a:r>
            <a:r>
              <a:rPr lang="en-US" altLang="ja-JP" dirty="0" smtClean="0"/>
              <a:t>(50^5)</a:t>
            </a:r>
            <a:r>
              <a:rPr lang="ja-JP" altLang="en-US" dirty="0" smtClean="0"/>
              <a:t>でも</a:t>
            </a:r>
            <a:r>
              <a:rPr lang="en-US" altLang="ja-JP" dirty="0" err="1" smtClean="0"/>
              <a:t>通るかも</a:t>
            </a:r>
            <a:endParaRPr lang="en-US" altLang="ja-JP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ja-JP" altLang="en-US" dirty="0" smtClean="0"/>
              <a:t>サイリウムの数の上限が</a:t>
            </a:r>
            <a:r>
              <a:rPr lang="en-US" altLang="ja-JP" dirty="0" smtClean="0"/>
              <a:t>50ということを考えれば、</a:t>
            </a:r>
            <a:br>
              <a:rPr lang="en-US" altLang="ja-JP" dirty="0" smtClean="0"/>
            </a:br>
            <a:r>
              <a:rPr lang="en-US" altLang="ja-JP" dirty="0" err="1" smtClean="0"/>
              <a:t>ループ数はかなり減るので通りそう</a:t>
            </a:r>
            <a:endParaRPr lang="en-US" altLang="ja-JP" dirty="0" smtClean="0"/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ja-JP" dirty="0" err="1" smtClean="0"/>
              <a:t>dp</a:t>
            </a:r>
            <a:r>
              <a:rPr lang="en-US" altLang="ja-JP" dirty="0" smtClean="0"/>
              <a:t>[?][30][20][10]</a:t>
            </a:r>
          </a:p>
          <a:p>
            <a:pPr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US" altLang="ja-JP" dirty="0" smtClean="0"/>
              <a:t>サイリウムの数の合計が50を越えているのでループ切れる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他</a:t>
            </a:r>
          </a:p>
        </p:txBody>
      </p:sp>
      <p:sp>
        <p:nvSpPr>
          <p:cNvPr id="18434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4495800"/>
          </a:xfrm>
        </p:spPr>
        <p:txBody>
          <a:bodyPr/>
          <a:lstStyle/>
          <a:p>
            <a:pPr eaLnBrk="1" hangingPunct="1"/>
            <a:r>
              <a:rPr lang="ja-JP" altLang="en-US" smtClean="0"/>
              <a:t>アニサマ</a:t>
            </a:r>
            <a:r>
              <a:rPr lang="en-US" altLang="ja-JP" smtClean="0"/>
              <a:t>2012</a:t>
            </a:r>
          </a:p>
          <a:p>
            <a:pPr lvl="1" eaLnBrk="1" hangingPunct="1"/>
            <a:r>
              <a:rPr lang="ja-JP" altLang="en-US" smtClean="0"/>
              <a:t>サイリウムを何本買おうか、戦略を考えつつ作った問題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もともとは、明るさだけじゃなくて色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も考えて強実装にする予定だった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同時に振れるのが最大</a:t>
            </a:r>
            <a:r>
              <a:rPr lang="en-US" altLang="ja-JP" smtClean="0"/>
              <a:t>8本なのは</a:t>
            </a:r>
            <a:br>
              <a:rPr lang="en-US" altLang="ja-JP" smtClean="0"/>
            </a:br>
            <a:r>
              <a:rPr lang="en-US" altLang="ja-JP" smtClean="0"/>
              <a:t>何故か（バルログという持ち方）→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類題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AOJ 2285 : 2011年ver.もあるのでよかったら解いてね</a:t>
            </a:r>
            <a:endParaRPr lang="ja-JP" altLang="en-US" smtClean="0"/>
          </a:p>
        </p:txBody>
      </p:sp>
      <p:pic>
        <p:nvPicPr>
          <p:cNvPr id="4" name="Picture 2" descr="C:\Users\Ito\Documents\My Dropbox\for-aizu-problems\aizucamp2012\解説スライド\barurog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304256" cy="172819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提出状況</a:t>
            </a:r>
          </a:p>
        </p:txBody>
      </p:sp>
      <p:sp>
        <p:nvSpPr>
          <p:cNvPr id="19458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smtClean="0"/>
              <a:t>First Accept : ichyo</a:t>
            </a:r>
          </a:p>
          <a:p>
            <a:pPr eaLnBrk="1" hangingPunct="1"/>
            <a:r>
              <a:rPr lang="ja-JP" altLang="en-US" smtClean="0"/>
              <a:t>会場</a:t>
            </a:r>
            <a:r>
              <a:rPr lang="en-US" altLang="ja-JP" smtClean="0"/>
              <a:t>First Accept : tetsuyaake</a:t>
            </a:r>
            <a:endParaRPr lang="ja-JP" altLang="en-US" smtClean="0"/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Accept / Submit : 14 / 43</a:t>
            </a:r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ウェーブ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</TotalTime>
  <Words>469</Words>
  <Application>Microsoft Office PowerPoint</Application>
  <PresentationFormat>画面に合わせる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デザイン テンプレート</vt:lpstr>
      </vt:variant>
      <vt:variant>
        <vt:i4>8</vt:i4>
      </vt:variant>
      <vt:variant>
        <vt:lpstr>スライド タイトル</vt:lpstr>
      </vt:variant>
      <vt:variant>
        <vt:i4>7</vt:i4>
      </vt:variant>
    </vt:vector>
  </HeadingPairs>
  <TitlesOfParts>
    <vt:vector size="22" baseType="lpstr">
      <vt:lpstr>Arial</vt:lpstr>
      <vt:lpstr>ＭＳ Ｐゴシック</vt:lpstr>
      <vt:lpstr>Tw Cen MT</vt:lpstr>
      <vt:lpstr>HGPｺﾞｼｯｸE</vt:lpstr>
      <vt:lpstr>Wingdings</vt:lpstr>
      <vt:lpstr>Wingdings 2</vt:lpstr>
      <vt:lpstr>Calibri</vt:lpstr>
      <vt:lpstr>デザート</vt:lpstr>
      <vt:lpstr>デザート</vt:lpstr>
      <vt:lpstr>デザート</vt:lpstr>
      <vt:lpstr>デザート</vt:lpstr>
      <vt:lpstr>デザート</vt:lpstr>
      <vt:lpstr>デザート</vt:lpstr>
      <vt:lpstr>デザート</vt:lpstr>
      <vt:lpstr>デザート</vt:lpstr>
      <vt:lpstr>D問題 アニペロ2012</vt:lpstr>
      <vt:lpstr>問題概要</vt:lpstr>
      <vt:lpstr>解法 (1/3)</vt:lpstr>
      <vt:lpstr>解法 (2/3)</vt:lpstr>
      <vt:lpstr>解法 (3/3)</vt:lpstr>
      <vt:lpstr>他</vt:lpstr>
      <vt:lpstr>提出状況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D問題 アニペロ2012</dc:title>
  <dc:creator>Yohei</dc:creator>
  <cp:lastModifiedBy>Yohei</cp:lastModifiedBy>
  <cp:revision>15</cp:revision>
  <dcterms:created xsi:type="dcterms:W3CDTF">2012-09-02T15:04:29Z</dcterms:created>
  <dcterms:modified xsi:type="dcterms:W3CDTF">2012-09-03T08:03:27Z</dcterms:modified>
</cp:coreProperties>
</file>