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5" r:id="rId4"/>
    <p:sldId id="260" r:id="rId5"/>
    <p:sldId id="257" r:id="rId6"/>
    <p:sldId id="266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6186A-359E-47CD-A7CF-E94B9CD17FF5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C829F-309A-4C73-A941-FF2FBDB8B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0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FCF1-64B0-45B5-B02B-E80315D24F94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767F-503C-44CE-B472-80DB716E6C8B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575-6A68-4A82-BB84-D8EEFAA79BE6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FCB9-A614-4593-9520-8AA5DD4402EC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34D5-F34B-4EBC-92F2-3CCBA5C31640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DCD7-9410-45F8-B954-005BE8249831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286F-9509-4D64-B8B4-C9160A53A06F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A1E9-7547-46C0-A872-869C9F0C5697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C7C5-CC10-4E2B-ABD3-1FAD2933FD4D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4D74-42BA-4401-B64C-4B0886442779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B66-11D9-4029-BAB5-6E81965163D7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86B3-B144-43C7-84BF-3E45591ADA0D}" type="datetime1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9C54B86C-40C6-4402-98D4-395189911E8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透明な麻雀牌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解説：津島</a:t>
            </a:r>
            <a:endParaRPr lang="en-US" altLang="ja-JP" dirty="0" smtClean="0"/>
          </a:p>
          <a:p>
            <a:r>
              <a:rPr lang="ja-JP" altLang="en-US" dirty="0" smtClean="0"/>
              <a:t>担当：西出、青木</a:t>
            </a:r>
            <a:endParaRPr lang="en-US" altLang="ja-JP" dirty="0" smtClean="0"/>
          </a:p>
          <a:p>
            <a:r>
              <a:rPr lang="ja-JP" altLang="en-US" dirty="0" smtClean="0"/>
              <a:t>原案：青木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-36512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特殊な牌を用いた麻雀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透明な鷹巣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たかず</a:t>
            </a:r>
            <a:r>
              <a:rPr lang="en-US" altLang="ja-JP" dirty="0" smtClean="0"/>
              <a:t>)</a:t>
            </a:r>
            <a:r>
              <a:rPr lang="ja-JP" altLang="en-US" dirty="0" smtClean="0"/>
              <a:t>牌と普通の牌</a:t>
            </a:r>
            <a:r>
              <a:rPr lang="en-US" altLang="ja-JP" dirty="0" smtClean="0"/>
              <a:t>(*)</a:t>
            </a:r>
          </a:p>
          <a:p>
            <a:pPr lvl="2"/>
            <a:r>
              <a:rPr lang="ja-JP" altLang="en-US" dirty="0" smtClean="0"/>
              <a:t>鷹巣牌 </a:t>
            </a:r>
            <a:r>
              <a:rPr lang="en-US" altLang="ja-JP" dirty="0" smtClean="0"/>
              <a:t>…</a:t>
            </a:r>
            <a:r>
              <a:rPr lang="ja-JP" altLang="en-US" dirty="0"/>
              <a:t> </a:t>
            </a:r>
            <a:r>
              <a:rPr lang="ja-JP" altLang="en-US" dirty="0" smtClean="0"/>
              <a:t>牌が何か分かる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普通の牌 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牌が何か分からない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牌の種類は、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12</a:t>
            </a:r>
            <a:r>
              <a:rPr lang="ja-JP" altLang="en-US" dirty="0" smtClean="0"/>
              <a:t>が各</a:t>
            </a:r>
            <a:r>
              <a:rPr lang="en-US" altLang="ja-JP" dirty="0" smtClean="0"/>
              <a:t>4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アガリ牌に成り得る追加の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枚を求める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手牌は</a:t>
            </a:r>
            <a:r>
              <a:rPr lang="en-US" altLang="ja-JP" dirty="0" smtClean="0"/>
              <a:t>3n+1</a:t>
            </a:r>
            <a:r>
              <a:rPr lang="ja-JP" altLang="en-US" dirty="0" smtClean="0"/>
              <a:t>枚 </a:t>
            </a:r>
            <a:r>
              <a:rPr lang="en-US" altLang="ja-JP" dirty="0" smtClean="0"/>
              <a:t>(0&lt;=n&lt;=15)</a:t>
            </a:r>
          </a:p>
          <a:p>
            <a:pPr lvl="1"/>
            <a:r>
              <a:rPr lang="ja-JP" altLang="en-US" dirty="0" smtClean="0"/>
              <a:t>追加の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</a:t>
            </a:r>
            <a:r>
              <a:rPr lang="ja-JP" altLang="en-US" dirty="0"/>
              <a:t>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*</a:t>
            </a:r>
            <a:r>
              <a:rPr lang="ja-JP" altLang="en-US" dirty="0" smtClean="0"/>
              <a:t>とみなしてよい</a:t>
            </a:r>
            <a:endParaRPr lang="en-US" altLang="ja-JP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331476"/>
            <a:ext cx="2664296" cy="205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012160" y="34917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鷹巣牌によく似た</a:t>
            </a:r>
            <a:r>
              <a:rPr kumimoji="1" lang="ja-JP" altLang="en-US" b="1" dirty="0" smtClean="0"/>
              <a:t>鷲巣牌</a:t>
            </a:r>
            <a:endParaRPr kumimoji="1" lang="ja-JP" altLang="en-US" b="1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アガリとアガリ牌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枚組と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枚の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枚組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枚組は同じ牌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</a:t>
            </a:r>
            <a:r>
              <a:rPr lang="ja-JP" altLang="en-US" dirty="0" smtClean="0"/>
              <a:t>枚組は、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, i+1, i+2)</a:t>
            </a:r>
          </a:p>
          <a:p>
            <a:r>
              <a:rPr lang="ja-JP" altLang="en-US" dirty="0" smtClean="0"/>
              <a:t>アガリ牌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アガリを作るための追加の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5008" y="4838954"/>
            <a:ext cx="30243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1 1 1 4 4 4 7 7 7 8 8 9 *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7944" y="3988221"/>
            <a:ext cx="50040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(</a:t>
            </a:r>
            <a:r>
              <a:rPr lang="en-US" altLang="ja-JP" sz="2400" dirty="0" smtClean="0"/>
              <a:t>1 1 1) (4 4 4) 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[6]</a:t>
            </a:r>
            <a:r>
              <a:rPr lang="en-US" altLang="ja-JP" sz="2400" dirty="0" smtClean="0"/>
              <a:t> 7 8) (7 7) (8 9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[10]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44" y="4551511"/>
            <a:ext cx="50040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(</a:t>
            </a:r>
            <a:r>
              <a:rPr lang="en-US" altLang="ja-JP" sz="2400" dirty="0" smtClean="0"/>
              <a:t>1 1 1) (4 4 4) (7 7 7) (8 8) 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[7]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[8]</a:t>
            </a:r>
            <a:r>
              <a:rPr lang="en-US" altLang="ja-JP" sz="2400" dirty="0" smtClean="0"/>
              <a:t> 9)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67944" y="5127575"/>
            <a:ext cx="50040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(1 1 1) (4 4 4) (7 7) (7 8 9) (8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[9] [10]</a:t>
            </a:r>
            <a:r>
              <a:rPr lang="en-US" altLang="ja-JP" sz="2400" dirty="0" smtClean="0"/>
              <a:t>)</a:t>
            </a:r>
            <a:endParaRPr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67944" y="5703639"/>
            <a:ext cx="50040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(1 1 1) (4 4 4) (7 7 7) (8 8) (9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[10]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[11]</a:t>
            </a:r>
            <a:r>
              <a:rPr lang="en-US" altLang="ja-JP" sz="2400" dirty="0" smtClean="0"/>
              <a:t>)</a:t>
            </a:r>
            <a:endParaRPr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7504" y="4508531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 = 4</a:t>
            </a:r>
            <a:r>
              <a:rPr lang="ja-JP" altLang="en-US" dirty="0" smtClean="0"/>
              <a:t>のとき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11914" y="4839543"/>
            <a:ext cx="3516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*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>
            <a:stCxn id="24" idx="3"/>
            <a:endCxn id="6" idx="1"/>
          </p:cNvCxnSpPr>
          <p:nvPr/>
        </p:nvCxnSpPr>
        <p:spPr>
          <a:xfrm flipV="1">
            <a:off x="3663570" y="4219054"/>
            <a:ext cx="404374" cy="851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4" idx="3"/>
            <a:endCxn id="7" idx="1"/>
          </p:cNvCxnSpPr>
          <p:nvPr/>
        </p:nvCxnSpPr>
        <p:spPr>
          <a:xfrm flipV="1">
            <a:off x="3663570" y="4782344"/>
            <a:ext cx="40437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4" idx="3"/>
            <a:endCxn id="11" idx="1"/>
          </p:cNvCxnSpPr>
          <p:nvPr/>
        </p:nvCxnSpPr>
        <p:spPr>
          <a:xfrm>
            <a:off x="3663570" y="5070376"/>
            <a:ext cx="40437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4" idx="3"/>
            <a:endCxn id="17" idx="1"/>
          </p:cNvCxnSpPr>
          <p:nvPr/>
        </p:nvCxnSpPr>
        <p:spPr>
          <a:xfrm>
            <a:off x="3663570" y="5070376"/>
            <a:ext cx="40437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アガリ判定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先に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枚を確定</a:t>
            </a:r>
            <a:endParaRPr lang="en-US" altLang="ja-JP" dirty="0" smtClean="0"/>
          </a:p>
          <a:p>
            <a:r>
              <a:rPr lang="ja-JP" altLang="en-US" dirty="0" smtClean="0"/>
              <a:t>最小牌</a:t>
            </a:r>
            <a:r>
              <a:rPr lang="en-US" altLang="ja-JP" dirty="0" smtClean="0"/>
              <a:t>i</a:t>
            </a:r>
            <a:r>
              <a:rPr lang="ja-JP" altLang="en-US" dirty="0" smtClean="0"/>
              <a:t>を含む</a:t>
            </a:r>
            <a:r>
              <a:rPr lang="en-US" altLang="ja-JP" dirty="0" smtClean="0"/>
              <a:t>3</a:t>
            </a:r>
            <a:r>
              <a:rPr lang="ja-JP" altLang="en-US" dirty="0"/>
              <a:t>枚</a:t>
            </a:r>
            <a:r>
              <a:rPr lang="ja-JP" altLang="en-US" dirty="0" smtClean="0"/>
              <a:t>組を順に除く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最小牌が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枚以上あれば、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最小牌が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枚以下であれば、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, i+1, i+2)</a:t>
            </a:r>
          </a:p>
          <a:p>
            <a:pPr lvl="1"/>
            <a:r>
              <a:rPr lang="en-US" altLang="ja-JP" dirty="0" smtClean="0"/>
              <a:t>3</a:t>
            </a:r>
            <a:r>
              <a:rPr lang="ja-JP" altLang="en-US" dirty="0" smtClean="0"/>
              <a:t>個組を作れなければ、アガリではない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想定誤解法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待ち牌を含む</a:t>
            </a:r>
            <a:r>
              <a:rPr lang="en-US" altLang="ja-JP" dirty="0" smtClean="0"/>
              <a:t>m</a:t>
            </a:r>
            <a:r>
              <a:rPr lang="ja-JP" altLang="en-US" dirty="0" smtClean="0"/>
              <a:t>枚の</a:t>
            </a:r>
            <a:r>
              <a:rPr lang="en-US" altLang="ja-JP" dirty="0" smtClean="0"/>
              <a:t>*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全パターン割り当て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パターン毎にアガリかどうか判定</a:t>
            </a:r>
            <a:endParaRPr lang="en-US" altLang="ja-JP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ja-JP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ja-JP" sz="3200" dirty="0" smtClean="0"/>
              <a:t>12</a:t>
            </a:r>
            <a:r>
              <a:rPr lang="ja-JP" altLang="en-US" sz="3200" dirty="0" smtClean="0"/>
              <a:t>種類の牌から</a:t>
            </a:r>
            <a:r>
              <a:rPr lang="en-US" altLang="ja-JP" sz="3200" dirty="0" smtClean="0"/>
              <a:t>m</a:t>
            </a:r>
            <a:r>
              <a:rPr lang="ja-JP" altLang="en-US" sz="3200" dirty="0" smtClean="0"/>
              <a:t>枚選ぶ重複組合せ</a:t>
            </a:r>
            <a:endParaRPr lang="en-US" altLang="ja-JP" sz="3200" dirty="0" smtClean="0"/>
          </a:p>
          <a:p>
            <a:pPr lvl="1"/>
            <a:r>
              <a:rPr lang="ja-JP" altLang="en-US" dirty="0" smtClean="0"/>
              <a:t>ただし、同じ牌は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枚以下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 = 24</a:t>
            </a:r>
            <a:r>
              <a:rPr lang="ja-JP" altLang="en-US" dirty="0" smtClean="0"/>
              <a:t>のとき</a:t>
            </a:r>
            <a:r>
              <a:rPr lang="en-US" altLang="ja-JP" dirty="0" smtClean="0"/>
              <a:t>19,611,175</a:t>
            </a:r>
            <a:r>
              <a:rPr lang="ja-JP" altLang="en-US" dirty="0" smtClean="0"/>
              <a:t>通り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アガリ判定時間も合わせると</a:t>
            </a:r>
            <a:r>
              <a:rPr lang="en-US" altLang="ja-JP" dirty="0" smtClean="0"/>
              <a:t>TLE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想定</a:t>
            </a:r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答えが自明なケースでは探索しない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*</a:t>
            </a:r>
            <a:r>
              <a:rPr kumimoji="1" lang="ja-JP" altLang="en-US" dirty="0" smtClean="0"/>
              <a:t>が増えると、ほとんど全ての牌が待ち牌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n&lt;=4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(</a:t>
            </a:r>
            <a:r>
              <a:rPr lang="ja-JP" altLang="en-US" dirty="0"/>
              <a:t>鷹</a:t>
            </a:r>
            <a:r>
              <a:rPr lang="ja-JP" altLang="en-US" dirty="0" smtClean="0"/>
              <a:t>巣牌数</a:t>
            </a:r>
            <a:r>
              <a:rPr lang="en-US" altLang="ja-JP" dirty="0" smtClean="0"/>
              <a:t>)&gt;=6</a:t>
            </a:r>
            <a:r>
              <a:rPr lang="ja-JP" altLang="en-US" dirty="0" smtClean="0"/>
              <a:t>なら、全ての牌が待ち牌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同じ牌が</a:t>
            </a:r>
            <a:r>
              <a:rPr lang="en-US" altLang="ja-JP" dirty="0" smtClean="0"/>
              <a:t>4</a:t>
            </a:r>
            <a:r>
              <a:rPr lang="ja-JP" altLang="en-US" dirty="0" smtClean="0"/>
              <a:t>枚ある場合に注意</a:t>
            </a:r>
            <a:endParaRPr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 Accept : </a:t>
            </a:r>
            <a:r>
              <a:rPr lang="en-US" altLang="ja-JP" dirty="0"/>
              <a:t>Komaki</a:t>
            </a:r>
            <a:endParaRPr kumimoji="1" lang="en-US" altLang="ja-JP" dirty="0" smtClean="0"/>
          </a:p>
          <a:p>
            <a:r>
              <a:rPr lang="en-US" altLang="ja-JP" dirty="0" smtClean="0"/>
              <a:t>Accept / Submit </a:t>
            </a:r>
            <a:r>
              <a:rPr lang="en-US" altLang="ja-JP" smtClean="0"/>
              <a:t>: </a:t>
            </a:r>
            <a:r>
              <a:rPr lang="en-US" altLang="ja-JP"/>
              <a:t>1</a:t>
            </a:r>
            <a:r>
              <a:rPr lang="en-US" altLang="ja-JP" smtClean="0"/>
              <a:t>/</a:t>
            </a:r>
            <a:r>
              <a:rPr lang="en-US" altLang="ja-JP" smtClean="0"/>
              <a:t>13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B86C-40C6-4402-98D4-395189911E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454</Words>
  <Application>Microsoft Office PowerPoint</Application>
  <PresentationFormat>画面に合わせる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透明な麻雀牌</vt:lpstr>
      <vt:lpstr>問題概要</vt:lpstr>
      <vt:lpstr>アガリとアガリ牌</vt:lpstr>
      <vt:lpstr>アガリ判定</vt:lpstr>
      <vt:lpstr>想定誤解法</vt:lpstr>
      <vt:lpstr>想定解法</vt:lpstr>
      <vt:lpstr>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kioa</dc:creator>
  <cp:lastModifiedBy>utisam</cp:lastModifiedBy>
  <cp:revision>143</cp:revision>
  <dcterms:created xsi:type="dcterms:W3CDTF">2012-09-01T18:20:58Z</dcterms:created>
  <dcterms:modified xsi:type="dcterms:W3CDTF">2012-09-03T08:02:46Z</dcterms:modified>
</cp:coreProperties>
</file>