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0" r:id="rId8"/>
    <p:sldId id="263" r:id="rId9"/>
    <p:sldId id="264" r:id="rId10"/>
    <p:sldId id="265" r:id="rId11"/>
    <p:sldId id="261" r:id="rId12"/>
    <p:sldId id="262" r:id="rId1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4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5" name="Group 15"/>
          <p:cNvGrpSpPr>
            <a:grpSpLocks/>
          </p:cNvGrpSpPr>
          <p:nvPr/>
        </p:nvGrpSpPr>
        <p:grpSpPr bwMode="auto">
          <a:xfrm rot="-1066324">
            <a:off x="617538" y="3922713"/>
            <a:ext cx="2509837" cy="2527300"/>
            <a:chOff x="494947" y="417279"/>
            <a:chExt cx="2417578" cy="2421351"/>
          </a:xfrm>
        </p:grpSpPr>
        <p:sp>
          <p:nvSpPr>
            <p:cNvPr id="6"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0"/>
            <p:cNvSpPr/>
            <p:nvPr/>
          </p:nvSpPr>
          <p:spPr>
            <a:xfrm>
              <a:off x="590646" y="417140"/>
              <a:ext cx="2321242" cy="2320968"/>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13" descr="stickie-shadow.png"/>
            <p:cNvPicPr>
              <a:picLocks noChangeAspect="1"/>
            </p:cNvPicPr>
            <p:nvPr/>
          </p:nvPicPr>
          <p:blipFill>
            <a:blip r:embed="rId3"/>
            <a:srcRect/>
            <a:stretch>
              <a:fillRect/>
            </a:stretch>
          </p:blipFill>
          <p:spPr bwMode="auto">
            <a:xfrm>
              <a:off x="614456" y="436040"/>
              <a:ext cx="404704" cy="461174"/>
            </a:xfrm>
            <a:prstGeom prst="rect">
              <a:avLst/>
            </a:prstGeom>
            <a:noFill/>
            <a:ln w="9525">
              <a:noFill/>
              <a:miter lim="800000"/>
              <a:headEnd/>
              <a:tailEnd/>
            </a:ln>
          </p:spPr>
        </p:pic>
        <p:pic>
          <p:nvPicPr>
            <p:cNvPr id="9" name="Picture 14" descr="stickie-shadow.png"/>
            <p:cNvPicPr>
              <a:picLocks noChangeAspect="1"/>
            </p:cNvPicPr>
            <p:nvPr/>
          </p:nvPicPr>
          <p:blipFill>
            <a:blip r:embed="rId3"/>
            <a:srcRect/>
            <a:stretch>
              <a:fillRect/>
            </a:stretch>
          </p:blipFill>
          <p:spPr bwMode="auto">
            <a:xfrm rot="-5400000">
              <a:off x="637932" y="2282410"/>
              <a:ext cx="404704" cy="461174"/>
            </a:xfrm>
            <a:prstGeom prst="rect">
              <a:avLst/>
            </a:prstGeom>
            <a:noFill/>
            <a:ln w="9525">
              <a:noFill/>
              <a:miter lim="800000"/>
              <a:headEnd/>
              <a:tailEnd/>
            </a:ln>
          </p:spPr>
        </p:pic>
      </p:grpSp>
      <p:pic>
        <p:nvPicPr>
          <p:cNvPr id="10" name="Picture 7" descr="TitleCard.png"/>
          <p:cNvPicPr>
            <a:picLocks noChangeAspect="1"/>
          </p:cNvPicPr>
          <p:nvPr/>
        </p:nvPicPr>
        <p:blipFill>
          <a:blip r:embed="rId4"/>
          <a:srcRect/>
          <a:stretch>
            <a:fillRect/>
          </a:stretch>
        </p:blipFill>
        <p:spPr bwMode="auto">
          <a:xfrm rot="343346">
            <a:off x="2855913" y="2587625"/>
            <a:ext cx="5773737" cy="3851275"/>
          </a:xfrm>
          <a:prstGeom prst="rect">
            <a:avLst/>
          </a:prstGeom>
          <a:noFill/>
          <a:ln w="9525">
            <a:noFill/>
            <a:miter lim="800000"/>
            <a:headEnd/>
            <a:tailEnd/>
          </a:ln>
        </p:spPr>
      </p:pic>
      <p:pic>
        <p:nvPicPr>
          <p:cNvPr id="11"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12" name="Date Placeholder 3"/>
          <p:cNvSpPr>
            <a:spLocks noGrp="1"/>
          </p:cNvSpPr>
          <p:nvPr>
            <p:ph type="dt" sz="half" idx="10"/>
          </p:nvPr>
        </p:nvSpPr>
        <p:spPr>
          <a:xfrm rot="20520000">
            <a:off x="963613" y="5060950"/>
            <a:ext cx="1968500" cy="534988"/>
          </a:xfrm>
        </p:spPr>
        <p:txBody>
          <a:bodyPr anchor="t"/>
          <a:lstStyle>
            <a:lvl1pPr algn="ctr">
              <a:defRPr sz="2200">
                <a:solidFill>
                  <a:schemeClr val="accent1"/>
                </a:solidFill>
              </a:defRPr>
            </a:lvl1pPr>
          </a:lstStyle>
          <a:p>
            <a:pPr>
              <a:defRPr/>
            </a:pPr>
            <a:fld id="{B4C8DCD1-CF4B-4E74-A2C2-D7136F62E436}" type="datetimeFigureOut">
              <a:rPr lang="ja-JP" altLang="en-US"/>
              <a:pPr>
                <a:defRPr/>
              </a:pPr>
              <a:t>2012/9/3</a:t>
            </a:fld>
            <a:endParaRPr lang="ja-JP" altLang="en-US"/>
          </a:p>
        </p:txBody>
      </p:sp>
      <p:sp>
        <p:nvSpPr>
          <p:cNvPr id="13" name="Footer Placeholder 4"/>
          <p:cNvSpPr>
            <a:spLocks noGrp="1"/>
          </p:cNvSpPr>
          <p:nvPr>
            <p:ph type="ftr" sz="quarter" idx="11"/>
          </p:nvPr>
        </p:nvSpPr>
        <p:spPr>
          <a:xfrm rot="20520000">
            <a:off x="647700" y="4135438"/>
            <a:ext cx="2085975" cy="835025"/>
          </a:xfrm>
        </p:spPr>
        <p:txBody>
          <a:bodyPr/>
          <a:lstStyle>
            <a:lvl1pPr algn="l">
              <a:defRPr sz="1600">
                <a:solidFill>
                  <a:srgbClr val="273359"/>
                </a:solidFill>
              </a:defRPr>
            </a:lvl1pPr>
          </a:lstStyle>
          <a:p>
            <a:pPr>
              <a:defRPr/>
            </a:pPr>
            <a:endParaRPr lang="ja-JP" altLang="en-US"/>
          </a:p>
        </p:txBody>
      </p:sp>
      <p:sp>
        <p:nvSpPr>
          <p:cNvPr id="14" name="Slide Number Placeholder 5"/>
          <p:cNvSpPr>
            <a:spLocks noGrp="1"/>
          </p:cNvSpPr>
          <p:nvPr>
            <p:ph type="sldNum" sz="quarter" idx="12"/>
          </p:nvPr>
        </p:nvSpPr>
        <p:spPr>
          <a:xfrm rot="20520000">
            <a:off x="1981200" y="5510213"/>
            <a:ext cx="738188" cy="425450"/>
          </a:xfrm>
        </p:spPr>
        <p:txBody>
          <a:bodyPr/>
          <a:lstStyle>
            <a:lvl1pPr>
              <a:defRPr>
                <a:solidFill>
                  <a:srgbClr val="7D260E"/>
                </a:solidFill>
              </a:defRPr>
            </a:lvl1pPr>
          </a:lstStyle>
          <a:p>
            <a:pPr>
              <a:defRPr/>
            </a:pPr>
            <a:fld id="{6EE58064-C4B8-4E1E-9E60-DD3B3DD2E0D9}" type="slidenum">
              <a:rPr lang="ja-JP" altLang="en-US"/>
              <a:pPr>
                <a:defRPr/>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17EB37BC-F7A4-4FCC-81A8-B424F23C43F0}" type="datetimeFigureOut">
              <a:rPr lang="ja-JP" altLang="en-US"/>
              <a:pPr>
                <a:defRPr/>
              </a:pPr>
              <a:t>2012/9/3</a:t>
            </a:fld>
            <a:endParaRPr lang="ja-JP" altLang="en-US"/>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3EE6B3DE-008F-408D-BBF3-61DEE781D574}"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DBBB84E4-AA1D-4F03-833E-C81EBCE0635E}" type="datetimeFigureOut">
              <a:rPr lang="ja-JP" altLang="en-US"/>
              <a:pPr>
                <a:defRPr/>
              </a:pPr>
              <a:t>2012/9/3</a:t>
            </a:fld>
            <a:endParaRPr lang="ja-JP" altLang="en-US"/>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3AE175E7-C7DC-4519-ACCF-41609C22E9C6}"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CD161A8-571B-4CEE-B42B-A7F86409F877}" type="datetimeFigureOut">
              <a:rPr lang="ja-JP" altLang="en-US"/>
              <a:pPr>
                <a:defRPr/>
              </a:pPr>
              <a:t>2012/9/3</a:t>
            </a:fld>
            <a:endParaRPr lang="ja-JP" altLang="en-US"/>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0FAE064A-930F-4EF1-B0F4-FB2F88B184B5}"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199" y="3754402"/>
            <a:ext cx="7467601" cy="15001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9720D2B7-38B1-4771-B489-BF6BD08408EA}" type="datetimeFigureOut">
              <a:rPr lang="ja-JP" altLang="en-US"/>
              <a:pPr>
                <a:defRPr/>
              </a:pPr>
              <a:t>2012/9/3</a:t>
            </a:fld>
            <a:endParaRPr lang="ja-JP" altLang="en-US"/>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1D2E24C1-3FEA-4C2D-9124-ABAE659CCBBA}"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3"/>
          <p:cNvSpPr>
            <a:spLocks noGrp="1"/>
          </p:cNvSpPr>
          <p:nvPr>
            <p:ph type="dt" sz="half" idx="15"/>
          </p:nvPr>
        </p:nvSpPr>
        <p:spPr/>
        <p:txBody>
          <a:bodyPr/>
          <a:lstStyle>
            <a:lvl1pPr>
              <a:defRPr/>
            </a:lvl1pPr>
          </a:lstStyle>
          <a:p>
            <a:pPr>
              <a:defRPr/>
            </a:pPr>
            <a:fld id="{88202489-7084-41EB-85F1-927D84B13F18}" type="datetimeFigureOut">
              <a:rPr lang="ja-JP" altLang="en-US"/>
              <a:pPr>
                <a:defRPr/>
              </a:pPr>
              <a:t>2012/9/3</a:t>
            </a:fld>
            <a:endParaRPr lang="ja-JP" altLang="en-US"/>
          </a:p>
        </p:txBody>
      </p:sp>
      <p:sp>
        <p:nvSpPr>
          <p:cNvPr id="6" name="Footer Placeholder 4"/>
          <p:cNvSpPr>
            <a:spLocks noGrp="1"/>
          </p:cNvSpPr>
          <p:nvPr>
            <p:ph type="ftr" sz="quarter" idx="16"/>
          </p:nvPr>
        </p:nvSpPr>
        <p:spPr/>
        <p:txBody>
          <a:bodyPr/>
          <a:lstStyle>
            <a:lvl1pPr>
              <a:defRPr/>
            </a:lvl1pPr>
          </a:lstStyle>
          <a:p>
            <a:pPr>
              <a:defRPr/>
            </a:pPr>
            <a:endParaRPr lang="ja-JP" altLang="en-US"/>
          </a:p>
        </p:txBody>
      </p:sp>
      <p:sp>
        <p:nvSpPr>
          <p:cNvPr id="7" name="Slide Number Placeholder 5"/>
          <p:cNvSpPr>
            <a:spLocks noGrp="1"/>
          </p:cNvSpPr>
          <p:nvPr>
            <p:ph type="sldNum" sz="quarter" idx="17"/>
          </p:nvPr>
        </p:nvSpPr>
        <p:spPr/>
        <p:txBody>
          <a:bodyPr/>
          <a:lstStyle>
            <a:lvl1pPr>
              <a:defRPr/>
            </a:lvl1pPr>
          </a:lstStyle>
          <a:p>
            <a:pPr>
              <a:defRPr/>
            </a:pPr>
            <a:fld id="{364D125E-24D9-4944-923E-E3A5382DAC45}"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7" name="Freeform 22"/>
          <p:cNvSpPr>
            <a:spLocks/>
          </p:cNvSpPr>
          <p:nvPr/>
        </p:nvSpPr>
        <p:spPr bwMode="auto">
          <a:xfrm rot="20274567">
            <a:off x="3933825" y="4281488"/>
            <a:ext cx="1289050" cy="722312"/>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8" name="Freeform 33"/>
          <p:cNvSpPr>
            <a:spLocks/>
          </p:cNvSpPr>
          <p:nvPr/>
        </p:nvSpPr>
        <p:spPr bwMode="auto">
          <a:xfrm rot="9377604">
            <a:off x="3925888" y="3316288"/>
            <a:ext cx="1289050" cy="722312"/>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3" name="Content Placeholder 12"/>
          <p:cNvSpPr>
            <a:spLocks noGrp="1"/>
          </p:cNvSpPr>
          <p:nvPr>
            <p:ph sz="quarter" idx="13"/>
          </p:nvPr>
        </p:nvSpPr>
        <p:spPr>
          <a:xfrm>
            <a:off x="841248" y="2743199"/>
            <a:ext cx="3017520" cy="324612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Date Placeholder 6"/>
          <p:cNvSpPr>
            <a:spLocks noGrp="1"/>
          </p:cNvSpPr>
          <p:nvPr>
            <p:ph type="dt" sz="half" idx="15"/>
          </p:nvPr>
        </p:nvSpPr>
        <p:spPr/>
        <p:txBody>
          <a:bodyPr/>
          <a:lstStyle>
            <a:lvl1pPr>
              <a:defRPr/>
            </a:lvl1pPr>
          </a:lstStyle>
          <a:p>
            <a:pPr>
              <a:defRPr/>
            </a:pPr>
            <a:fld id="{6228592D-84C0-40D7-A746-B1CC9314B3D4}" type="datetimeFigureOut">
              <a:rPr lang="ja-JP" altLang="en-US"/>
              <a:pPr>
                <a:defRPr/>
              </a:pPr>
              <a:t>2012/9/3</a:t>
            </a:fld>
            <a:endParaRPr lang="ja-JP" altLang="en-US"/>
          </a:p>
        </p:txBody>
      </p:sp>
      <p:sp>
        <p:nvSpPr>
          <p:cNvPr id="10" name="Footer Placeholder 7"/>
          <p:cNvSpPr>
            <a:spLocks noGrp="1"/>
          </p:cNvSpPr>
          <p:nvPr>
            <p:ph type="ftr" sz="quarter" idx="16"/>
          </p:nvPr>
        </p:nvSpPr>
        <p:spPr/>
        <p:txBody>
          <a:bodyPr/>
          <a:lstStyle>
            <a:lvl1pPr>
              <a:defRPr/>
            </a:lvl1pPr>
          </a:lstStyle>
          <a:p>
            <a:pPr>
              <a:defRPr/>
            </a:pPr>
            <a:endParaRPr lang="ja-JP" altLang="en-US"/>
          </a:p>
        </p:txBody>
      </p:sp>
      <p:sp>
        <p:nvSpPr>
          <p:cNvPr id="11" name="Slide Number Placeholder 8"/>
          <p:cNvSpPr>
            <a:spLocks noGrp="1"/>
          </p:cNvSpPr>
          <p:nvPr>
            <p:ph type="sldNum" sz="quarter" idx="17"/>
          </p:nvPr>
        </p:nvSpPr>
        <p:spPr/>
        <p:txBody>
          <a:bodyPr/>
          <a:lstStyle>
            <a:lvl1pPr>
              <a:defRPr/>
            </a:lvl1pPr>
          </a:lstStyle>
          <a:p>
            <a:pPr>
              <a:defRPr/>
            </a:pPr>
            <a:fld id="{ED620F65-C058-42BD-8C8E-41635EC8D5E4}"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3"/>
          <p:cNvSpPr>
            <a:spLocks noGrp="1"/>
          </p:cNvSpPr>
          <p:nvPr>
            <p:ph type="dt" sz="half" idx="10"/>
          </p:nvPr>
        </p:nvSpPr>
        <p:spPr/>
        <p:txBody>
          <a:bodyPr/>
          <a:lstStyle>
            <a:lvl1pPr>
              <a:defRPr/>
            </a:lvl1pPr>
          </a:lstStyle>
          <a:p>
            <a:pPr>
              <a:defRPr/>
            </a:pPr>
            <a:fld id="{EBA41776-3CB3-4F2E-9857-AC59DCCF19B8}" type="datetimeFigureOut">
              <a:rPr lang="ja-JP" altLang="en-US"/>
              <a:pPr>
                <a:defRPr/>
              </a:pPr>
              <a:t>2012/9/3</a:t>
            </a:fld>
            <a:endParaRPr lang="ja-JP" altLang="en-US"/>
          </a:p>
        </p:txBody>
      </p:sp>
      <p:sp>
        <p:nvSpPr>
          <p:cNvPr id="4" name="Footer Placeholder 4"/>
          <p:cNvSpPr>
            <a:spLocks noGrp="1"/>
          </p:cNvSpPr>
          <p:nvPr>
            <p:ph type="ftr" sz="quarter" idx="11"/>
          </p:nvPr>
        </p:nvSpPr>
        <p:spPr/>
        <p:txBody>
          <a:bodyPr/>
          <a:lstStyle>
            <a:lvl1pPr>
              <a:defRPr/>
            </a:lvl1pPr>
          </a:lstStyle>
          <a:p>
            <a:pPr>
              <a:defRPr/>
            </a:pPr>
            <a:endParaRPr lang="ja-JP" altLang="en-US"/>
          </a:p>
        </p:txBody>
      </p:sp>
      <p:sp>
        <p:nvSpPr>
          <p:cNvPr id="5" name="Slide Number Placeholder 5"/>
          <p:cNvSpPr>
            <a:spLocks noGrp="1"/>
          </p:cNvSpPr>
          <p:nvPr>
            <p:ph type="sldNum" sz="quarter" idx="12"/>
          </p:nvPr>
        </p:nvSpPr>
        <p:spPr/>
        <p:txBody>
          <a:bodyPr/>
          <a:lstStyle>
            <a:lvl1pPr>
              <a:defRPr/>
            </a:lvl1pPr>
          </a:lstStyle>
          <a:p>
            <a:pPr>
              <a:defRPr/>
            </a:pPr>
            <a:fld id="{5180ECF6-6057-40C3-BED1-8EFF5CB9EB1C}"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7EB386F-021D-4D31-8E4E-761FD719B8C9}" type="datetimeFigureOut">
              <a:rPr lang="ja-JP" altLang="en-US"/>
              <a:pPr>
                <a:defRPr/>
              </a:pPr>
              <a:t>2012/9/3</a:t>
            </a:fld>
            <a:endParaRPr lang="ja-JP" altLang="en-US"/>
          </a:p>
        </p:txBody>
      </p:sp>
      <p:sp>
        <p:nvSpPr>
          <p:cNvPr id="3" name="Footer Placeholder 4"/>
          <p:cNvSpPr>
            <a:spLocks noGrp="1"/>
          </p:cNvSpPr>
          <p:nvPr>
            <p:ph type="ftr" sz="quarter" idx="11"/>
          </p:nvPr>
        </p:nvSpPr>
        <p:spPr/>
        <p:txBody>
          <a:bodyPr/>
          <a:lstStyle>
            <a:lvl1pPr>
              <a:defRPr/>
            </a:lvl1pPr>
          </a:lstStyle>
          <a:p>
            <a:pPr>
              <a:defRPr/>
            </a:pPr>
            <a:endParaRPr lang="ja-JP" altLang="en-US"/>
          </a:p>
        </p:txBody>
      </p:sp>
      <p:sp>
        <p:nvSpPr>
          <p:cNvPr id="4" name="Slide Number Placeholder 5"/>
          <p:cNvSpPr>
            <a:spLocks noGrp="1"/>
          </p:cNvSpPr>
          <p:nvPr>
            <p:ph type="sldNum" sz="quarter" idx="12"/>
          </p:nvPr>
        </p:nvSpPr>
        <p:spPr/>
        <p:txBody>
          <a:bodyPr/>
          <a:lstStyle>
            <a:lvl1pPr>
              <a:defRPr/>
            </a:lvl1pPr>
          </a:lstStyle>
          <a:p>
            <a:pPr>
              <a:defRPr/>
            </a:pPr>
            <a:fld id="{CA71BBD2-48B2-4402-B9A8-188D9285F65D}"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79D0EFAD-DB06-44F7-B25A-6139ADAF0A7C}" type="datetimeFigureOut">
              <a:rPr lang="ja-JP" altLang="en-US"/>
              <a:pPr>
                <a:defRPr/>
              </a:pPr>
              <a:t>2012/9/3</a:t>
            </a:fld>
            <a:endParaRPr lang="ja-JP" altLang="en-US"/>
          </a:p>
        </p:txBody>
      </p:sp>
      <p:sp>
        <p:nvSpPr>
          <p:cNvPr id="6" name="Footer Placeholder 4"/>
          <p:cNvSpPr>
            <a:spLocks noGrp="1"/>
          </p:cNvSpPr>
          <p:nvPr>
            <p:ph type="ftr" sz="quarter" idx="11"/>
          </p:nvPr>
        </p:nvSpPr>
        <p:spPr/>
        <p:txBody>
          <a:bodyPr/>
          <a:lstStyle>
            <a:lvl1pPr>
              <a:defRPr/>
            </a:lvl1pPr>
          </a:lstStyle>
          <a:p>
            <a:pPr>
              <a:defRPr/>
            </a:pP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E831250F-DF6F-473B-9BC5-7F9631DBD779}"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5" name="Picture 7" descr="tape.png"/>
          <p:cNvPicPr>
            <a:picLocks noChangeAspect="1"/>
          </p:cNvPicPr>
          <p:nvPr/>
        </p:nvPicPr>
        <p:blipFill>
          <a:blip r:embed="rId2"/>
          <a:srcRect/>
          <a:stretch>
            <a:fillRect/>
          </a:stretch>
        </p:blipFill>
        <p:spPr bwMode="auto">
          <a:xfrm>
            <a:off x="3124200" y="190500"/>
            <a:ext cx="2781300" cy="819150"/>
          </a:xfrm>
          <a:prstGeom prst="rect">
            <a:avLst/>
          </a:prstGeom>
          <a:noFill/>
          <a:ln w="9525">
            <a:noFill/>
            <a:miter lim="800000"/>
            <a:headEnd/>
            <a:tailEnd/>
          </a:ln>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en-US" noProof="0"/>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Date Placeholder 4"/>
          <p:cNvSpPr>
            <a:spLocks noGrp="1"/>
          </p:cNvSpPr>
          <p:nvPr>
            <p:ph type="dt" sz="half" idx="10"/>
          </p:nvPr>
        </p:nvSpPr>
        <p:spPr/>
        <p:txBody>
          <a:bodyPr/>
          <a:lstStyle>
            <a:lvl1pPr>
              <a:defRPr/>
            </a:lvl1pPr>
          </a:lstStyle>
          <a:p>
            <a:pPr>
              <a:defRPr/>
            </a:pPr>
            <a:fld id="{44102813-127B-4E7C-AED9-DFC732965179}" type="datetimeFigureOut">
              <a:rPr lang="ja-JP" altLang="en-US"/>
              <a:pPr>
                <a:defRPr/>
              </a:pPr>
              <a:t>2012/9/3</a:t>
            </a:fld>
            <a:endParaRPr lang="ja-JP" altLang="en-US"/>
          </a:p>
        </p:txBody>
      </p:sp>
      <p:sp>
        <p:nvSpPr>
          <p:cNvPr id="7" name="Footer Placeholder 5"/>
          <p:cNvSpPr>
            <a:spLocks noGrp="1"/>
          </p:cNvSpPr>
          <p:nvPr>
            <p:ph type="ftr" sz="quarter" idx="11"/>
          </p:nvPr>
        </p:nvSpPr>
        <p:spPr/>
        <p:txBody>
          <a:bodyPr/>
          <a:lstStyle>
            <a:lvl1pPr>
              <a:defRPr/>
            </a:lvl1pPr>
          </a:lstStyle>
          <a:p>
            <a:pPr>
              <a:defRPr/>
            </a:pPr>
            <a:endParaRPr lang="ja-JP" altLang="en-US"/>
          </a:p>
        </p:txBody>
      </p:sp>
      <p:sp>
        <p:nvSpPr>
          <p:cNvPr id="8" name="Slide Number Placeholder 6"/>
          <p:cNvSpPr>
            <a:spLocks noGrp="1"/>
          </p:cNvSpPr>
          <p:nvPr>
            <p:ph type="sldNum" sz="quarter" idx="12"/>
          </p:nvPr>
        </p:nvSpPr>
        <p:spPr/>
        <p:txBody>
          <a:bodyPr/>
          <a:lstStyle>
            <a:lvl1pPr>
              <a:defRPr/>
            </a:lvl1pPr>
          </a:lstStyle>
          <a:p>
            <a:pPr>
              <a:defRPr/>
            </a:pPr>
            <a:fld id="{4E9F2408-91E5-439C-9A0A-FD70A767C83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026" name="Picture 6" descr="Interior-Overlay.png"/>
          <p:cNvPicPr>
            <a:picLocks noChangeAspect="1"/>
          </p:cNvPicPr>
          <p:nvPr/>
        </p:nvPicPr>
        <p:blipFill>
          <a:blip r:embed="rId13">
            <a:lum bright="-10000"/>
          </a:blip>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550863" y="436563"/>
            <a:ext cx="8042275" cy="1443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8" name="Text Placeholder 2"/>
          <p:cNvSpPr>
            <a:spLocks noGrp="1"/>
          </p:cNvSpPr>
          <p:nvPr>
            <p:ph type="body" idx="1"/>
          </p:nvPr>
        </p:nvSpPr>
        <p:spPr bwMode="auto">
          <a:xfrm>
            <a:off x="838200" y="2038350"/>
            <a:ext cx="7467600" cy="3951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
        <p:nvSpPr>
          <p:cNvPr id="4" name="Date Placeholder 3"/>
          <p:cNvSpPr>
            <a:spLocks noGrp="1"/>
          </p:cNvSpPr>
          <p:nvPr>
            <p:ph type="dt" sz="half" idx="2"/>
          </p:nvPr>
        </p:nvSpPr>
        <p:spPr>
          <a:xfrm>
            <a:off x="550863" y="6148388"/>
            <a:ext cx="21336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rgbClr val="7F7F7F"/>
                </a:solidFill>
                <a:latin typeface="Rage Italic"/>
                <a:ea typeface="Rage Italic"/>
                <a:cs typeface="Rage Italic"/>
              </a:defRPr>
            </a:lvl1pPr>
          </a:lstStyle>
          <a:p>
            <a:pPr>
              <a:defRPr/>
            </a:pPr>
            <a:fld id="{6E91FC0A-3504-4AB1-8164-12E1EA5298B2}" type="datetimeFigureOut">
              <a:rPr lang="ja-JP" altLang="en-US"/>
              <a:pPr>
                <a:defRPr/>
              </a:pPr>
              <a:t>2012/9/3</a:t>
            </a:fld>
            <a:endParaRPr lang="ja-JP" altLang="en-US"/>
          </a:p>
        </p:txBody>
      </p:sp>
      <p:sp>
        <p:nvSpPr>
          <p:cNvPr id="5" name="Footer Placeholder 4"/>
          <p:cNvSpPr>
            <a:spLocks noGrp="1"/>
          </p:cNvSpPr>
          <p:nvPr>
            <p:ph type="ftr" sz="quarter" idx="3"/>
          </p:nvPr>
        </p:nvSpPr>
        <p:spPr>
          <a:xfrm>
            <a:off x="3124200" y="61483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400">
                <a:solidFill>
                  <a:srgbClr val="7F7F7F"/>
                </a:solidFill>
                <a:latin typeface="Rage Italic"/>
                <a:ea typeface="Rage Italic"/>
                <a:cs typeface="Rage Italic"/>
              </a:defRPr>
            </a:lvl1pPr>
          </a:lstStyle>
          <a:p>
            <a:pPr>
              <a:defRPr/>
            </a:pPr>
            <a:endParaRPr lang="ja-JP" altLang="en-US"/>
          </a:p>
        </p:txBody>
      </p:sp>
      <p:sp>
        <p:nvSpPr>
          <p:cNvPr id="6" name="Slide Number Placeholder 5"/>
          <p:cNvSpPr>
            <a:spLocks noGrp="1"/>
          </p:cNvSpPr>
          <p:nvPr>
            <p:ph type="sldNum" sz="quarter" idx="4"/>
          </p:nvPr>
        </p:nvSpPr>
        <p:spPr>
          <a:xfrm>
            <a:off x="6459538" y="6148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7F7F7F"/>
                </a:solidFill>
                <a:latin typeface="Rage Italic"/>
                <a:ea typeface="Rage Italic"/>
                <a:cs typeface="Rage Italic"/>
              </a:defRPr>
            </a:lvl1pPr>
          </a:lstStyle>
          <a:p>
            <a:pPr>
              <a:defRPr/>
            </a:pPr>
            <a:fld id="{FD7A6522-713E-4906-97A8-92061D4BAADC}"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3672" r:id="rId1"/>
    <p:sldLayoutId id="2147483664" r:id="rId2"/>
    <p:sldLayoutId id="2147483665" r:id="rId3"/>
    <p:sldLayoutId id="2147483666" r:id="rId4"/>
    <p:sldLayoutId id="2147483673" r:id="rId5"/>
    <p:sldLayoutId id="2147483667" r:id="rId6"/>
    <p:sldLayoutId id="2147483668" r:id="rId7"/>
    <p:sldLayoutId id="2147483669" r:id="rId8"/>
    <p:sldLayoutId id="2147483674" r:id="rId9"/>
    <p:sldLayoutId id="2147483670" r:id="rId10"/>
    <p:sldLayoutId id="2147483671" r:id="rId11"/>
  </p:sldLayoutIdLst>
  <p:txStyles>
    <p:titleStyle>
      <a:lvl1pPr algn="ctr" defTabSz="457200" rtl="0" eaLnBrk="0" fontAlgn="base" hangingPunct="0">
        <a:spcBef>
          <a:spcPct val="0"/>
        </a:spcBef>
        <a:spcAft>
          <a:spcPct val="0"/>
        </a:spcAft>
        <a:defRPr kumimoji="1" sz="4800" kern="1200">
          <a:solidFill>
            <a:srgbClr val="262626"/>
          </a:solidFill>
          <a:latin typeface="+mj-lt"/>
          <a:ea typeface="+mj-ea"/>
          <a:cs typeface="+mj-cs"/>
        </a:defRPr>
      </a:lvl1pPr>
      <a:lvl2pPr algn="ctr" defTabSz="457200" rtl="0" eaLnBrk="0" fontAlgn="base" hangingPunct="0">
        <a:spcBef>
          <a:spcPct val="0"/>
        </a:spcBef>
        <a:spcAft>
          <a:spcPct val="0"/>
        </a:spcAft>
        <a:defRPr kumimoji="1" sz="4800">
          <a:solidFill>
            <a:srgbClr val="262626"/>
          </a:solidFill>
          <a:latin typeface="Calibri" pitchFamily="34" charset="0"/>
          <a:ea typeface="ＭＳ Ｐゴシック" charset="-128"/>
        </a:defRPr>
      </a:lvl2pPr>
      <a:lvl3pPr algn="ctr" defTabSz="457200" rtl="0" eaLnBrk="0" fontAlgn="base" hangingPunct="0">
        <a:spcBef>
          <a:spcPct val="0"/>
        </a:spcBef>
        <a:spcAft>
          <a:spcPct val="0"/>
        </a:spcAft>
        <a:defRPr kumimoji="1" sz="4800">
          <a:solidFill>
            <a:srgbClr val="262626"/>
          </a:solidFill>
          <a:latin typeface="Calibri" pitchFamily="34" charset="0"/>
          <a:ea typeface="ＭＳ Ｐゴシック" charset="-128"/>
        </a:defRPr>
      </a:lvl3pPr>
      <a:lvl4pPr algn="ctr" defTabSz="457200" rtl="0" eaLnBrk="0" fontAlgn="base" hangingPunct="0">
        <a:spcBef>
          <a:spcPct val="0"/>
        </a:spcBef>
        <a:spcAft>
          <a:spcPct val="0"/>
        </a:spcAft>
        <a:defRPr kumimoji="1" sz="4800">
          <a:solidFill>
            <a:srgbClr val="262626"/>
          </a:solidFill>
          <a:latin typeface="Calibri" pitchFamily="34" charset="0"/>
          <a:ea typeface="ＭＳ Ｐゴシック" charset="-128"/>
        </a:defRPr>
      </a:lvl4pPr>
      <a:lvl5pPr algn="ctr" defTabSz="457200" rtl="0" eaLnBrk="0" fontAlgn="base" hangingPunct="0">
        <a:spcBef>
          <a:spcPct val="0"/>
        </a:spcBef>
        <a:spcAft>
          <a:spcPct val="0"/>
        </a:spcAft>
        <a:defRPr kumimoji="1" sz="4800">
          <a:solidFill>
            <a:srgbClr val="262626"/>
          </a:solidFill>
          <a:latin typeface="Calibri" pitchFamily="34" charset="0"/>
          <a:ea typeface="ＭＳ Ｐゴシック" charset="-128"/>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28600" indent="-228600" algn="l" defTabSz="457200" rtl="0" eaLnBrk="0" fontAlgn="base" hangingPunct="0">
        <a:spcBef>
          <a:spcPct val="20000"/>
        </a:spcBef>
        <a:spcAft>
          <a:spcPct val="0"/>
        </a:spcAft>
        <a:buClr>
          <a:schemeClr val="accent1"/>
        </a:buClr>
        <a:buSzPct val="95000"/>
        <a:buFont typeface="Rage Italic"/>
        <a:buChar char="0"/>
        <a:defRPr kumimoji="1" sz="2400" kern="1200">
          <a:solidFill>
            <a:srgbClr val="404040"/>
          </a:solidFill>
          <a:latin typeface="+mn-lt"/>
          <a:ea typeface="+mn-ea"/>
          <a:cs typeface="+mn-cs"/>
        </a:defRPr>
      </a:lvl1pPr>
      <a:lvl2pPr marL="557213" indent="-228600" algn="l" defTabSz="457200" rtl="0" eaLnBrk="0" fontAlgn="base" hangingPunct="0">
        <a:spcBef>
          <a:spcPct val="20000"/>
        </a:spcBef>
        <a:spcAft>
          <a:spcPct val="0"/>
        </a:spcAft>
        <a:buClr>
          <a:schemeClr val="accent1"/>
        </a:buClr>
        <a:buSzPct val="95000"/>
        <a:buFont typeface="Rage Italic"/>
        <a:buChar char="0"/>
        <a:defRPr kumimoji="1" sz="2200" kern="1200">
          <a:solidFill>
            <a:srgbClr val="404040"/>
          </a:solidFill>
          <a:latin typeface="+mn-lt"/>
          <a:ea typeface="+mn-ea"/>
          <a:cs typeface="+mn-cs"/>
        </a:defRPr>
      </a:lvl2pPr>
      <a:lvl3pPr marL="822325" indent="-182563" algn="l" defTabSz="457200" rtl="0" eaLnBrk="0" fontAlgn="base" hangingPunct="0">
        <a:spcBef>
          <a:spcPct val="20000"/>
        </a:spcBef>
        <a:spcAft>
          <a:spcPct val="0"/>
        </a:spcAft>
        <a:buClr>
          <a:schemeClr val="accent1"/>
        </a:buClr>
        <a:buSzPct val="95000"/>
        <a:buFont typeface="Rage Italic"/>
        <a:buChar char="0"/>
        <a:defRPr kumimoji="1" sz="2000" kern="1200">
          <a:solidFill>
            <a:srgbClr val="404040"/>
          </a:solidFill>
          <a:latin typeface="+mn-lt"/>
          <a:ea typeface="+mn-ea"/>
          <a:cs typeface="+mn-cs"/>
        </a:defRPr>
      </a:lvl3pPr>
      <a:lvl4pPr marL="1096963" indent="-182563" algn="l" defTabSz="457200" rtl="0" eaLnBrk="0" fontAlgn="base" hangingPunct="0">
        <a:spcBef>
          <a:spcPct val="20000"/>
        </a:spcBef>
        <a:spcAft>
          <a:spcPct val="0"/>
        </a:spcAft>
        <a:buClr>
          <a:schemeClr val="accent1"/>
        </a:buClr>
        <a:buSzPct val="95000"/>
        <a:buFont typeface="Rage Italic"/>
        <a:buChar char="0"/>
        <a:defRPr kumimoji="1" sz="1600" kern="1200">
          <a:solidFill>
            <a:srgbClr val="404040"/>
          </a:solidFill>
          <a:latin typeface="+mn-lt"/>
          <a:ea typeface="+mn-ea"/>
          <a:cs typeface="+mn-cs"/>
        </a:defRPr>
      </a:lvl4pPr>
      <a:lvl5pPr marL="1416050" indent="-182563" algn="l" defTabSz="457200" rtl="0" eaLnBrk="0" fontAlgn="base" hangingPunct="0">
        <a:spcBef>
          <a:spcPct val="20000"/>
        </a:spcBef>
        <a:spcAft>
          <a:spcPct val="0"/>
        </a:spcAft>
        <a:buClr>
          <a:schemeClr val="accent1"/>
        </a:buClr>
        <a:buSzPct val="95000"/>
        <a:buFont typeface="Rage Italic"/>
        <a:buChar char="0"/>
        <a:defRPr kumimoji="1" sz="1400" kern="1200">
          <a:solidFill>
            <a:srgbClr val="404040"/>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kumimoji="1"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kumimoji="1"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kumimoji="1"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kumimoji="1"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refield.com/algorithm/geometry3D/min_ball.html" TargetMode="External"/><Relationship Id="rId2" Type="http://schemas.openxmlformats.org/officeDocument/2006/relationships/hyperlink" Target="http://d.hatena.ne.jp/eomole/20100219/129205241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rot="360000">
            <a:off x="3340100" y="3016250"/>
            <a:ext cx="4846638" cy="1598613"/>
          </a:xfrm>
        </p:spPr>
        <p:txBody>
          <a:bodyPr rtlCol="0">
            <a:noAutofit/>
          </a:bodyPr>
          <a:lstStyle/>
          <a:p>
            <a:pPr eaLnBrk="1" fontAlgn="auto" hangingPunct="1">
              <a:spcAft>
                <a:spcPts val="0"/>
              </a:spcAft>
              <a:defRPr/>
            </a:pPr>
            <a:r>
              <a:rPr lang="en-US" altLang="ja-JP" sz="4000" dirty="0" smtClean="0"/>
              <a:t>G</a:t>
            </a:r>
            <a:r>
              <a:rPr lang="ja-JP" altLang="en-US" sz="4000" dirty="0" smtClean="0"/>
              <a:t>問題</a:t>
            </a:r>
            <a:r>
              <a:rPr lang="en-US" altLang="ja-JP" sz="4000" dirty="0" smtClean="0"/>
              <a:t/>
            </a:r>
            <a:br>
              <a:rPr lang="en-US" altLang="ja-JP" sz="4000" dirty="0" smtClean="0"/>
            </a:br>
            <a:r>
              <a:rPr lang="ja-JP" altLang="en-US" sz="4000" dirty="0" smtClean="0"/>
              <a:t>コードアート</a:t>
            </a:r>
            <a:r>
              <a:rPr lang="en-US" altLang="ja-JP" sz="4000" dirty="0" smtClean="0"/>
              <a:t/>
            </a:r>
            <a:br>
              <a:rPr lang="en-US" altLang="ja-JP" sz="4000" dirty="0" smtClean="0"/>
            </a:br>
            <a:r>
              <a:rPr lang="ja-JP" altLang="en-US" sz="4000" dirty="0" smtClean="0"/>
              <a:t>オンライン</a:t>
            </a:r>
            <a:endParaRPr lang="ja-JP" altLang="en-US" sz="4000" dirty="0"/>
          </a:p>
        </p:txBody>
      </p:sp>
      <p:sp>
        <p:nvSpPr>
          <p:cNvPr id="13314" name="サブタイトル 2"/>
          <p:cNvSpPr>
            <a:spLocks noGrp="1"/>
          </p:cNvSpPr>
          <p:nvPr>
            <p:ph type="subTitle" idx="1"/>
          </p:nvPr>
        </p:nvSpPr>
        <p:spPr>
          <a:xfrm rot="360000">
            <a:off x="3200400" y="4767263"/>
            <a:ext cx="4837113" cy="1039812"/>
          </a:xfrm>
        </p:spPr>
        <p:txBody>
          <a:bodyPr/>
          <a:lstStyle/>
          <a:p>
            <a:pPr eaLnBrk="1" hangingPunct="1"/>
            <a:r>
              <a:rPr lang="ja-JP" altLang="en-US" smtClean="0"/>
              <a:t>原案：西出</a:t>
            </a:r>
            <a:endParaRPr lang="en-US" altLang="ja-JP" smtClean="0"/>
          </a:p>
          <a:p>
            <a:pPr eaLnBrk="1" hangingPunct="1"/>
            <a:r>
              <a:rPr lang="ja-JP" altLang="en-US" smtClean="0"/>
              <a:t>ライタ：伊藤</a:t>
            </a:r>
            <a:endParaRPr lang="en-US" altLang="ja-JP" smtClean="0"/>
          </a:p>
          <a:p>
            <a:pPr eaLnBrk="1" hangingPunct="1"/>
            <a:r>
              <a:rPr lang="ja-JP" altLang="en-US" smtClean="0"/>
              <a:t>テスタ：西出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タイトル 1"/>
          <p:cNvSpPr>
            <a:spLocks noGrp="1"/>
          </p:cNvSpPr>
          <p:nvPr>
            <p:ph type="title"/>
          </p:nvPr>
        </p:nvSpPr>
        <p:spPr/>
        <p:txBody>
          <a:bodyPr/>
          <a:lstStyle/>
          <a:p>
            <a:pPr eaLnBrk="1" hangingPunct="1"/>
            <a:r>
              <a:rPr lang="ja-JP" altLang="en-US" smtClean="0"/>
              <a:t>辞書順最小の求め方</a:t>
            </a:r>
            <a:r>
              <a:rPr lang="en-US" altLang="ja-JP" smtClean="0"/>
              <a:t>(3/3)</a:t>
            </a:r>
            <a:endParaRPr lang="ja-JP" altLang="en-US" smtClean="0"/>
          </a:p>
        </p:txBody>
      </p:sp>
      <p:sp>
        <p:nvSpPr>
          <p:cNvPr id="4" name="円/楕円 3"/>
          <p:cNvSpPr/>
          <p:nvPr/>
        </p:nvSpPr>
        <p:spPr>
          <a:xfrm>
            <a:off x="2897188" y="4754563"/>
            <a:ext cx="576262" cy="5762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円/楕円 4"/>
          <p:cNvSpPr/>
          <p:nvPr/>
        </p:nvSpPr>
        <p:spPr>
          <a:xfrm>
            <a:off x="2752725" y="5483225"/>
            <a:ext cx="855663" cy="8556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 name="正方形/長方形 5"/>
          <p:cNvSpPr/>
          <p:nvPr/>
        </p:nvSpPr>
        <p:spPr>
          <a:xfrm>
            <a:off x="1365250" y="4395788"/>
            <a:ext cx="287338" cy="287337"/>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正方形/長方形 6"/>
          <p:cNvSpPr/>
          <p:nvPr/>
        </p:nvSpPr>
        <p:spPr>
          <a:xfrm>
            <a:off x="1155700" y="5565775"/>
            <a:ext cx="706438" cy="6921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円/楕円 7"/>
          <p:cNvSpPr/>
          <p:nvPr/>
        </p:nvSpPr>
        <p:spPr>
          <a:xfrm>
            <a:off x="2657475" y="3468688"/>
            <a:ext cx="1055688" cy="1081087"/>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9" name="直線矢印コネクタ 8"/>
          <p:cNvCxnSpPr/>
          <p:nvPr/>
        </p:nvCxnSpPr>
        <p:spPr>
          <a:xfrm flipV="1">
            <a:off x="1776413" y="4179888"/>
            <a:ext cx="688975" cy="3587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776413" y="4538663"/>
            <a:ext cx="85725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776413" y="4538663"/>
            <a:ext cx="857250" cy="12414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1928813" y="4359275"/>
            <a:ext cx="608012" cy="11239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円/楕円 12"/>
          <p:cNvSpPr/>
          <p:nvPr/>
        </p:nvSpPr>
        <p:spPr>
          <a:xfrm>
            <a:off x="7043738" y="4859338"/>
            <a:ext cx="576262" cy="5762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4" name="円/楕円 13"/>
          <p:cNvSpPr/>
          <p:nvPr/>
        </p:nvSpPr>
        <p:spPr>
          <a:xfrm>
            <a:off x="6900863" y="5588000"/>
            <a:ext cx="855662" cy="8556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5" name="正方形/長方形 14"/>
          <p:cNvSpPr/>
          <p:nvPr/>
        </p:nvSpPr>
        <p:spPr>
          <a:xfrm>
            <a:off x="5511800" y="4498975"/>
            <a:ext cx="287338" cy="287338"/>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6" name="正方形/長方形 15"/>
          <p:cNvSpPr/>
          <p:nvPr/>
        </p:nvSpPr>
        <p:spPr>
          <a:xfrm>
            <a:off x="5303838" y="5668963"/>
            <a:ext cx="704850" cy="6921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7" name="円/楕円 16"/>
          <p:cNvSpPr/>
          <p:nvPr/>
        </p:nvSpPr>
        <p:spPr>
          <a:xfrm>
            <a:off x="6804025" y="3573463"/>
            <a:ext cx="1055688" cy="1079500"/>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18" name="直線矢印コネクタ 17"/>
          <p:cNvCxnSpPr/>
          <p:nvPr/>
        </p:nvCxnSpPr>
        <p:spPr>
          <a:xfrm>
            <a:off x="5924550" y="4643438"/>
            <a:ext cx="976313" cy="503237"/>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6076950" y="4221163"/>
            <a:ext cx="606425" cy="1366837"/>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sp>
        <p:nvSpPr>
          <p:cNvPr id="22546" name="コンテンツ プレースホルダー 2"/>
          <p:cNvSpPr txBox="1">
            <a:spLocks/>
          </p:cNvSpPr>
          <p:nvPr/>
        </p:nvSpPr>
        <p:spPr bwMode="auto">
          <a:xfrm>
            <a:off x="684213" y="1916113"/>
            <a:ext cx="8053387" cy="1944687"/>
          </a:xfrm>
          <a:prstGeom prst="rect">
            <a:avLst/>
          </a:prstGeom>
          <a:noFill/>
          <a:ln w="9525">
            <a:noFill/>
            <a:miter lim="800000"/>
            <a:headEnd/>
            <a:tailEnd/>
          </a:ln>
        </p:spPr>
        <p:txBody>
          <a:bodyPr/>
          <a:lstStyle/>
          <a:p>
            <a:pPr marL="228600" indent="-228600" defTabSz="457200">
              <a:spcBef>
                <a:spcPct val="20000"/>
              </a:spcBef>
              <a:buClr>
                <a:schemeClr val="accent1"/>
              </a:buClr>
              <a:buSzPct val="95000"/>
              <a:buFont typeface="Rage Italic"/>
              <a:buChar char="0"/>
            </a:pPr>
            <a:r>
              <a:rPr lang="en-US" altLang="ja-JP" sz="2400">
                <a:solidFill>
                  <a:srgbClr val="404040"/>
                </a:solidFill>
                <a:latin typeface="Calibri" pitchFamily="34" charset="0"/>
              </a:rPr>
              <a:t>2番の多角形から、辞書順で最も小さい１番の円に割り当て</a:t>
            </a:r>
          </a:p>
          <a:p>
            <a:pPr marL="228600" indent="-228600" defTabSz="457200">
              <a:spcBef>
                <a:spcPct val="20000"/>
              </a:spcBef>
              <a:buClr>
                <a:schemeClr val="accent1"/>
              </a:buClr>
              <a:buSzPct val="95000"/>
              <a:buFont typeface="Rage Italic"/>
              <a:buChar char="0"/>
            </a:pPr>
            <a:r>
              <a:rPr lang="ja-JP" altLang="en-US" sz="2400">
                <a:solidFill>
                  <a:srgbClr val="404040"/>
                </a:solidFill>
                <a:latin typeface="Calibri" pitchFamily="34" charset="0"/>
              </a:rPr>
              <a:t>今回は、多角形が２個だけなのでこれで終了</a:t>
            </a:r>
            <a:endParaRPr lang="en-US" altLang="ja-JP" sz="2400">
              <a:solidFill>
                <a:srgbClr val="404040"/>
              </a:solidFill>
              <a:latin typeface="Calibri" pitchFamily="34" charset="0"/>
            </a:endParaRPr>
          </a:p>
          <a:p>
            <a:pPr marL="228600" indent="-228600" defTabSz="457200">
              <a:spcBef>
                <a:spcPct val="20000"/>
              </a:spcBef>
              <a:buClr>
                <a:schemeClr val="accent1"/>
              </a:buClr>
              <a:buSzPct val="95000"/>
              <a:buFont typeface="Rage Italic"/>
              <a:buChar char="0"/>
            </a:pPr>
            <a:r>
              <a:rPr lang="ja-JP" altLang="en-US" sz="2400">
                <a:solidFill>
                  <a:srgbClr val="404040"/>
                </a:solidFill>
                <a:latin typeface="Calibri" pitchFamily="34" charset="0"/>
              </a:rPr>
              <a:t>「</a:t>
            </a:r>
            <a:r>
              <a:rPr lang="en-US" altLang="ja-JP" sz="2400">
                <a:solidFill>
                  <a:srgbClr val="404040"/>
                </a:solidFill>
                <a:latin typeface="Calibri" pitchFamily="34" charset="0"/>
              </a:rPr>
              <a:t>2 1</a:t>
            </a:r>
            <a:r>
              <a:rPr lang="ja-JP" altLang="en-US" sz="2400">
                <a:solidFill>
                  <a:srgbClr val="404040"/>
                </a:solidFill>
                <a:latin typeface="Calibri" pitchFamily="34" charset="0"/>
              </a:rPr>
              <a:t>」という答えが出来上がる</a:t>
            </a:r>
            <a:endParaRPr lang="en-US" altLang="ja-JP" sz="2400">
              <a:solidFill>
                <a:srgbClr val="404040"/>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タイトル 1"/>
          <p:cNvSpPr>
            <a:spLocks noGrp="1"/>
          </p:cNvSpPr>
          <p:nvPr>
            <p:ph type="title"/>
          </p:nvPr>
        </p:nvSpPr>
        <p:spPr/>
        <p:txBody>
          <a:bodyPr/>
          <a:lstStyle/>
          <a:p>
            <a:pPr eaLnBrk="1" hangingPunct="1"/>
            <a:r>
              <a:rPr lang="ja-JP" altLang="en-US" smtClean="0"/>
              <a:t>他</a:t>
            </a:r>
          </a:p>
        </p:txBody>
      </p:sp>
      <p:sp>
        <p:nvSpPr>
          <p:cNvPr id="23554" name="コンテンツ プレースホルダー 2"/>
          <p:cNvSpPr>
            <a:spLocks noGrp="1"/>
          </p:cNvSpPr>
          <p:nvPr>
            <p:ph idx="1"/>
          </p:nvPr>
        </p:nvSpPr>
        <p:spPr/>
        <p:txBody>
          <a:bodyPr/>
          <a:lstStyle/>
          <a:p>
            <a:pPr eaLnBrk="1" hangingPunct="1"/>
            <a:r>
              <a:rPr lang="ja-JP" altLang="en-US" smtClean="0"/>
              <a:t>元ネタ</a:t>
            </a:r>
            <a:endParaRPr lang="en-US" altLang="ja-JP" smtClean="0"/>
          </a:p>
          <a:p>
            <a:pPr lvl="1" eaLnBrk="1" hangingPunct="1"/>
            <a:r>
              <a:rPr lang="ja-JP" altLang="en-US" smtClean="0"/>
              <a:t>ソードアートオンライン</a:t>
            </a:r>
            <a:endParaRPr lang="en-US" altLang="ja-JP" smtClean="0"/>
          </a:p>
          <a:p>
            <a:pPr lvl="1" eaLnBrk="1" hangingPunct="1"/>
            <a:r>
              <a:rPr lang="ja-JP" altLang="en-US" smtClean="0"/>
              <a:t>仮想空間における</a:t>
            </a:r>
            <a:r>
              <a:rPr lang="en-US" altLang="ja-JP" smtClean="0"/>
              <a:t>HPが0になったら、現実世界での死を意味するという、恐ろしいゲームです</a:t>
            </a:r>
          </a:p>
          <a:p>
            <a:pPr lvl="1" eaLnBrk="1" hangingPunct="1"/>
            <a:r>
              <a:rPr lang="ja-JP" altLang="en-US" smtClean="0"/>
              <a:t>アニメがすごく面白かったので、問題ネタに使用</a:t>
            </a:r>
            <a:endParaRPr lang="en-US" altLang="ja-JP" smtClean="0"/>
          </a:p>
          <a:p>
            <a:pPr lvl="1" eaLnBrk="1" hangingPunct="1"/>
            <a:endParaRPr lang="en-US" altLang="ja-JP" smtClean="0"/>
          </a:p>
          <a:p>
            <a:pPr eaLnBrk="1" hangingPunct="1"/>
            <a:r>
              <a:rPr lang="ja-JP" altLang="en-US" smtClean="0"/>
              <a:t>類題</a:t>
            </a:r>
            <a:endParaRPr lang="en-US" altLang="ja-JP" smtClean="0"/>
          </a:p>
          <a:p>
            <a:pPr lvl="1" eaLnBrk="1" hangingPunct="1"/>
            <a:r>
              <a:rPr lang="en-US" altLang="ja-JP" smtClean="0"/>
              <a:t>AOJ 2352 (Divisor) : 二部マッチングで辞書順最小を出力</a:t>
            </a:r>
            <a:endParaRPr lang="ja-JP"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タイトル 1"/>
          <p:cNvSpPr>
            <a:spLocks noGrp="1"/>
          </p:cNvSpPr>
          <p:nvPr>
            <p:ph type="title"/>
          </p:nvPr>
        </p:nvSpPr>
        <p:spPr/>
        <p:txBody>
          <a:bodyPr/>
          <a:lstStyle/>
          <a:p>
            <a:pPr eaLnBrk="1" hangingPunct="1"/>
            <a:r>
              <a:rPr lang="ja-JP" altLang="en-US" smtClean="0"/>
              <a:t>提出状況</a:t>
            </a:r>
          </a:p>
        </p:txBody>
      </p:sp>
      <p:sp>
        <p:nvSpPr>
          <p:cNvPr id="24578" name="コンテンツ プレースホルダー 2"/>
          <p:cNvSpPr>
            <a:spLocks noGrp="1"/>
          </p:cNvSpPr>
          <p:nvPr>
            <p:ph idx="1"/>
          </p:nvPr>
        </p:nvSpPr>
        <p:spPr/>
        <p:txBody>
          <a:bodyPr/>
          <a:lstStyle/>
          <a:p>
            <a:pPr eaLnBrk="1" hangingPunct="1"/>
            <a:r>
              <a:rPr lang="en-US" altLang="ja-JP" smtClean="0"/>
              <a:t>First Accept : fura2</a:t>
            </a:r>
          </a:p>
          <a:p>
            <a:pPr eaLnBrk="1" hangingPunct="1"/>
            <a:r>
              <a:rPr lang="ja-JP" altLang="en-US" smtClean="0"/>
              <a:t>会場</a:t>
            </a:r>
            <a:r>
              <a:rPr lang="en-US" altLang="ja-JP" smtClean="0"/>
              <a:t>Accept : </a:t>
            </a:r>
            <a:r>
              <a:rPr lang="ja-JP" altLang="en-US" smtClean="0"/>
              <a:t>なし</a:t>
            </a:r>
            <a:endParaRPr lang="en-US" altLang="ja-JP" smtClean="0"/>
          </a:p>
          <a:p>
            <a:pPr eaLnBrk="1" hangingPunct="1"/>
            <a:r>
              <a:rPr lang="en-US" altLang="ja-JP" smtClean="0"/>
              <a:t>Accept / Submit : 1 / 32</a:t>
            </a:r>
          </a:p>
          <a:p>
            <a:pPr marL="742950" lvl="1" indent="-285750" eaLnBrk="1" hangingPunct="1"/>
            <a:r>
              <a:rPr lang="en-US" altLang="ja-JP" smtClean="0"/>
              <a:t>Komaki</a:t>
            </a:r>
            <a:r>
              <a:rPr lang="ja-JP" altLang="en-US" smtClean="0"/>
              <a:t>さんが終わってすぐ通しました</a:t>
            </a:r>
          </a:p>
          <a:p>
            <a:pPr marL="742950" lvl="1" indent="-285750" eaLnBrk="1" hangingPunct="1"/>
            <a:endParaRPr lang="en-US" altLang="ja-JP" smtClean="0"/>
          </a:p>
          <a:p>
            <a:pPr eaLnBrk="1" hangingPunct="1"/>
            <a:r>
              <a:rPr lang="ja-JP" altLang="en-US" smtClean="0"/>
              <a:t>「このデスゲームが開始されてから</a:t>
            </a:r>
            <a:r>
              <a:rPr lang="en-US" altLang="ja-JP" smtClean="0"/>
              <a:t>3時間で</a:t>
            </a:r>
            <a:br>
              <a:rPr lang="en-US" altLang="ja-JP" smtClean="0"/>
            </a:br>
            <a:r>
              <a:rPr lang="en-US" altLang="ja-JP" smtClean="0"/>
              <a:t>	</a:t>
            </a:r>
            <a:r>
              <a:rPr lang="ja-JP" altLang="en-US" sz="4000" smtClean="0">
                <a:solidFill>
                  <a:schemeClr val="accent1"/>
                </a:solidFill>
              </a:rPr>
              <a:t>６人　</a:t>
            </a:r>
            <a:r>
              <a:rPr lang="en-US" altLang="ja-JP" smtClean="0"/>
              <a:t>が死んだ</a:t>
            </a:r>
            <a:r>
              <a:rPr lang="ja-JP" altLang="en-US" smtClean="0"/>
              <a:t>」</a:t>
            </a:r>
          </a:p>
          <a:p>
            <a:pPr marL="742950" lvl="1" indent="-285750" eaLnBrk="1" hangingPunct="1"/>
            <a:r>
              <a:rPr lang="ja-JP" altLang="en-US" smtClean="0"/>
              <a:t>１発で</a:t>
            </a:r>
            <a:r>
              <a:rPr lang="en-US" altLang="ja-JP" smtClean="0"/>
              <a:t>AC</a:t>
            </a:r>
            <a:r>
              <a:rPr lang="ja-JP" altLang="en-US" smtClean="0"/>
              <a:t>できたのは１人</a:t>
            </a:r>
          </a:p>
          <a:p>
            <a:pPr marL="742950" lvl="1" indent="-285750" eaLnBrk="1" hangingPunct="1"/>
            <a:r>
              <a:rPr lang="en-US" altLang="ja-JP" smtClean="0"/>
              <a:t>fura</a:t>
            </a:r>
            <a:r>
              <a:rPr lang="ja-JP" altLang="en-US" smtClean="0"/>
              <a:t>さんだけ生き残りました</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タイトル 1"/>
          <p:cNvSpPr>
            <a:spLocks noGrp="1"/>
          </p:cNvSpPr>
          <p:nvPr>
            <p:ph type="title"/>
          </p:nvPr>
        </p:nvSpPr>
        <p:spPr/>
        <p:txBody>
          <a:bodyPr/>
          <a:lstStyle/>
          <a:p>
            <a:pPr eaLnBrk="1" hangingPunct="1"/>
            <a:r>
              <a:rPr lang="ja-JP" altLang="en-US" smtClean="0"/>
              <a:t>問題概要</a:t>
            </a:r>
          </a:p>
        </p:txBody>
      </p:sp>
      <p:sp>
        <p:nvSpPr>
          <p:cNvPr id="14338" name="コンテンツ プレースホルダー 2"/>
          <p:cNvSpPr>
            <a:spLocks noGrp="1"/>
          </p:cNvSpPr>
          <p:nvPr>
            <p:ph idx="1"/>
          </p:nvPr>
        </p:nvSpPr>
        <p:spPr>
          <a:xfrm>
            <a:off x="838200" y="1628775"/>
            <a:ext cx="7467600" cy="1895475"/>
          </a:xfrm>
        </p:spPr>
        <p:txBody>
          <a:bodyPr/>
          <a:lstStyle/>
          <a:p>
            <a:pPr eaLnBrk="1" hangingPunct="1"/>
            <a:r>
              <a:rPr lang="ja-JP" altLang="en-US" smtClean="0"/>
              <a:t>大きさのさまざまな</a:t>
            </a:r>
            <a:r>
              <a:rPr lang="en-US" altLang="ja-JP" smtClean="0"/>
              <a:t>n個の円に多角形m個を入れられるか判定する問題</a:t>
            </a:r>
          </a:p>
          <a:p>
            <a:pPr eaLnBrk="1" hangingPunct="1"/>
            <a:r>
              <a:rPr lang="ja-JP" altLang="en-US" smtClean="0"/>
              <a:t>ただし、同じ円に複数の多角形を入れることはできない</a:t>
            </a:r>
            <a:endParaRPr lang="en-US" altLang="ja-JP" smtClean="0"/>
          </a:p>
          <a:p>
            <a:pPr eaLnBrk="1" hangingPunct="1"/>
            <a:r>
              <a:rPr lang="ja-JP" altLang="en-US" smtClean="0"/>
              <a:t>もし、入れられる場合は、辞書順最小の入れ方を出力</a:t>
            </a:r>
          </a:p>
        </p:txBody>
      </p:sp>
      <p:pic>
        <p:nvPicPr>
          <p:cNvPr id="14339" name="Picture 2" descr="C:\Users\Ito\Documents\My Dropbox\memo\作問\aizucamp2012\figG-1.png"/>
          <p:cNvPicPr>
            <a:picLocks noChangeAspect="1" noChangeArrowheads="1"/>
          </p:cNvPicPr>
          <p:nvPr/>
        </p:nvPicPr>
        <p:blipFill>
          <a:blip r:embed="rId2"/>
          <a:srcRect/>
          <a:stretch>
            <a:fillRect/>
          </a:stretch>
        </p:blipFill>
        <p:spPr bwMode="auto">
          <a:xfrm rot="-7872377">
            <a:off x="2824163" y="4114800"/>
            <a:ext cx="4203700" cy="1695450"/>
          </a:xfrm>
          <a:prstGeom prst="rect">
            <a:avLst/>
          </a:prstGeom>
          <a:noFill/>
          <a:ln w="9525">
            <a:noFill/>
            <a:miter lim="800000"/>
            <a:headEnd/>
            <a:tailEnd/>
          </a:ln>
        </p:spPr>
      </p:pic>
      <p:pic>
        <p:nvPicPr>
          <p:cNvPr id="14340" name="Picture 3" descr="C:\Users\Ito\Documents\My Dropbox\memo\作問\aizucamp2012\figG-2.png"/>
          <p:cNvPicPr>
            <a:picLocks noChangeAspect="1" noChangeArrowheads="1"/>
          </p:cNvPicPr>
          <p:nvPr/>
        </p:nvPicPr>
        <p:blipFill>
          <a:blip r:embed="rId3"/>
          <a:srcRect/>
          <a:stretch>
            <a:fillRect/>
          </a:stretch>
        </p:blipFill>
        <p:spPr bwMode="auto">
          <a:xfrm>
            <a:off x="611188" y="3671888"/>
            <a:ext cx="1192212" cy="2735262"/>
          </a:xfrm>
          <a:prstGeom prst="rect">
            <a:avLst/>
          </a:prstGeom>
          <a:noFill/>
          <a:ln w="9525">
            <a:noFill/>
            <a:miter lim="800000"/>
            <a:headEnd/>
            <a:tailEnd/>
          </a:ln>
        </p:spPr>
      </p:pic>
      <p:cxnSp>
        <p:nvCxnSpPr>
          <p:cNvPr id="5" name="直線矢印コネクタ 4"/>
          <p:cNvCxnSpPr/>
          <p:nvPr/>
        </p:nvCxnSpPr>
        <p:spPr>
          <a:xfrm>
            <a:off x="1803400" y="4089400"/>
            <a:ext cx="2047875" cy="8366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1392238" y="4005263"/>
            <a:ext cx="1914525" cy="184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979613" y="4972050"/>
            <a:ext cx="3024187" cy="10493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344" name="テキスト ボックス 16"/>
          <p:cNvSpPr txBox="1">
            <a:spLocks noChangeArrowheads="1"/>
          </p:cNvSpPr>
          <p:nvPr/>
        </p:nvSpPr>
        <p:spPr bwMode="auto">
          <a:xfrm>
            <a:off x="1116013" y="3455988"/>
            <a:ext cx="492125" cy="460375"/>
          </a:xfrm>
          <a:prstGeom prst="rect">
            <a:avLst/>
          </a:prstGeom>
          <a:noFill/>
          <a:ln w="9525">
            <a:noFill/>
            <a:miter lim="800000"/>
            <a:headEnd/>
            <a:tailEnd/>
          </a:ln>
        </p:spPr>
        <p:txBody>
          <a:bodyPr wrap="none">
            <a:spAutoFit/>
          </a:bodyPr>
          <a:lstStyle/>
          <a:p>
            <a:r>
              <a:rPr lang="en-US" altLang="ja-JP" sz="2400">
                <a:latin typeface="Calibri" pitchFamily="34" charset="0"/>
              </a:rPr>
              <a:t>①</a:t>
            </a:r>
            <a:endParaRPr lang="ja-JP" altLang="en-US" sz="2400">
              <a:latin typeface="Calibri" pitchFamily="34" charset="0"/>
            </a:endParaRPr>
          </a:p>
        </p:txBody>
      </p:sp>
      <p:sp>
        <p:nvSpPr>
          <p:cNvPr id="14345" name="テキスト ボックス 19"/>
          <p:cNvSpPr txBox="1">
            <a:spLocks noChangeArrowheads="1"/>
          </p:cNvSpPr>
          <p:nvPr/>
        </p:nvSpPr>
        <p:spPr bwMode="auto">
          <a:xfrm>
            <a:off x="1208088" y="4319588"/>
            <a:ext cx="492125" cy="461962"/>
          </a:xfrm>
          <a:prstGeom prst="rect">
            <a:avLst/>
          </a:prstGeom>
          <a:noFill/>
          <a:ln w="9525">
            <a:noFill/>
            <a:miter lim="800000"/>
            <a:headEnd/>
            <a:tailEnd/>
          </a:ln>
        </p:spPr>
        <p:txBody>
          <a:bodyPr wrap="none">
            <a:spAutoFit/>
          </a:bodyPr>
          <a:lstStyle/>
          <a:p>
            <a:r>
              <a:rPr lang="en-US" altLang="ja-JP" sz="2400">
                <a:latin typeface="Calibri" pitchFamily="34" charset="0"/>
              </a:rPr>
              <a:t>②</a:t>
            </a:r>
            <a:endParaRPr lang="ja-JP" altLang="en-US" sz="2400">
              <a:latin typeface="Calibri" pitchFamily="34" charset="0"/>
            </a:endParaRPr>
          </a:p>
        </p:txBody>
      </p:sp>
      <p:sp>
        <p:nvSpPr>
          <p:cNvPr id="14346" name="テキスト ボックス 20"/>
          <p:cNvSpPr txBox="1">
            <a:spLocks noChangeArrowheads="1"/>
          </p:cNvSpPr>
          <p:nvPr/>
        </p:nvSpPr>
        <p:spPr bwMode="auto">
          <a:xfrm>
            <a:off x="900113" y="5384800"/>
            <a:ext cx="492125" cy="461963"/>
          </a:xfrm>
          <a:prstGeom prst="rect">
            <a:avLst/>
          </a:prstGeom>
          <a:noFill/>
          <a:ln w="9525">
            <a:noFill/>
            <a:miter lim="800000"/>
            <a:headEnd/>
            <a:tailEnd/>
          </a:ln>
        </p:spPr>
        <p:txBody>
          <a:bodyPr wrap="none">
            <a:spAutoFit/>
          </a:bodyPr>
          <a:lstStyle/>
          <a:p>
            <a:r>
              <a:rPr lang="en-US" altLang="ja-JP" sz="2400">
                <a:latin typeface="Calibri" pitchFamily="34" charset="0"/>
              </a:rPr>
              <a:t>③</a:t>
            </a:r>
            <a:endParaRPr lang="ja-JP" altLang="en-US" sz="2400">
              <a:latin typeface="Calibri" pitchFamily="34" charset="0"/>
            </a:endParaRPr>
          </a:p>
        </p:txBody>
      </p:sp>
      <p:sp>
        <p:nvSpPr>
          <p:cNvPr id="14347" name="テキスト ボックス 21"/>
          <p:cNvSpPr txBox="1">
            <a:spLocks noChangeArrowheads="1"/>
          </p:cNvSpPr>
          <p:nvPr/>
        </p:nvSpPr>
        <p:spPr bwMode="auto">
          <a:xfrm>
            <a:off x="3995738" y="3484563"/>
            <a:ext cx="492125" cy="461962"/>
          </a:xfrm>
          <a:prstGeom prst="rect">
            <a:avLst/>
          </a:prstGeom>
          <a:noFill/>
          <a:ln w="9525">
            <a:noFill/>
            <a:miter lim="800000"/>
            <a:headEnd/>
            <a:tailEnd/>
          </a:ln>
        </p:spPr>
        <p:txBody>
          <a:bodyPr wrap="none">
            <a:spAutoFit/>
          </a:bodyPr>
          <a:lstStyle/>
          <a:p>
            <a:r>
              <a:rPr lang="en-US" altLang="ja-JP" sz="2400">
                <a:latin typeface="Calibri" pitchFamily="34" charset="0"/>
              </a:rPr>
              <a:t>①</a:t>
            </a:r>
            <a:endParaRPr lang="ja-JP" altLang="en-US" sz="2400">
              <a:latin typeface="Calibri" pitchFamily="34" charset="0"/>
            </a:endParaRPr>
          </a:p>
        </p:txBody>
      </p:sp>
      <p:sp>
        <p:nvSpPr>
          <p:cNvPr id="14348" name="テキスト ボックス 22"/>
          <p:cNvSpPr txBox="1">
            <a:spLocks noChangeArrowheads="1"/>
          </p:cNvSpPr>
          <p:nvPr/>
        </p:nvSpPr>
        <p:spPr bwMode="auto">
          <a:xfrm flipH="1">
            <a:off x="5176838" y="4149725"/>
            <a:ext cx="619125" cy="460375"/>
          </a:xfrm>
          <a:prstGeom prst="rect">
            <a:avLst/>
          </a:prstGeom>
          <a:noFill/>
          <a:ln w="9525">
            <a:noFill/>
            <a:miter lim="800000"/>
            <a:headEnd/>
            <a:tailEnd/>
          </a:ln>
        </p:spPr>
        <p:txBody>
          <a:bodyPr>
            <a:spAutoFit/>
          </a:bodyPr>
          <a:lstStyle/>
          <a:p>
            <a:r>
              <a:rPr lang="en-US" altLang="ja-JP" sz="2400">
                <a:latin typeface="Calibri" pitchFamily="34" charset="0"/>
              </a:rPr>
              <a:t>②</a:t>
            </a:r>
            <a:endParaRPr lang="ja-JP" altLang="en-US" sz="2400">
              <a:latin typeface="Calibri" pitchFamily="34" charset="0"/>
            </a:endParaRPr>
          </a:p>
        </p:txBody>
      </p:sp>
      <p:sp>
        <p:nvSpPr>
          <p:cNvPr id="14349" name="テキスト ボックス 23"/>
          <p:cNvSpPr txBox="1">
            <a:spLocks noChangeArrowheads="1"/>
          </p:cNvSpPr>
          <p:nvPr/>
        </p:nvSpPr>
        <p:spPr bwMode="auto">
          <a:xfrm>
            <a:off x="5116513" y="5791200"/>
            <a:ext cx="492125" cy="460375"/>
          </a:xfrm>
          <a:prstGeom prst="rect">
            <a:avLst/>
          </a:prstGeom>
          <a:noFill/>
          <a:ln w="9525">
            <a:noFill/>
            <a:miter lim="800000"/>
            <a:headEnd/>
            <a:tailEnd/>
          </a:ln>
        </p:spPr>
        <p:txBody>
          <a:bodyPr wrap="none">
            <a:spAutoFit/>
          </a:bodyPr>
          <a:lstStyle/>
          <a:p>
            <a:r>
              <a:rPr lang="en-US" altLang="ja-JP" sz="2400">
                <a:latin typeface="Calibri" pitchFamily="34" charset="0"/>
              </a:rPr>
              <a:t>③</a:t>
            </a:r>
            <a:endParaRPr lang="ja-JP" altLang="en-US" sz="2400">
              <a:latin typeface="Calibri" pitchFamily="34" charset="0"/>
            </a:endParaRPr>
          </a:p>
        </p:txBody>
      </p:sp>
      <p:sp>
        <p:nvSpPr>
          <p:cNvPr id="14350" name="テキスト ボックス 17"/>
          <p:cNvSpPr txBox="1">
            <a:spLocks noChangeArrowheads="1"/>
          </p:cNvSpPr>
          <p:nvPr/>
        </p:nvSpPr>
        <p:spPr bwMode="auto">
          <a:xfrm>
            <a:off x="7308850" y="3894138"/>
            <a:ext cx="1943100" cy="1077912"/>
          </a:xfrm>
          <a:prstGeom prst="rect">
            <a:avLst/>
          </a:prstGeom>
          <a:noFill/>
          <a:ln w="9525">
            <a:noFill/>
            <a:miter lim="800000"/>
            <a:headEnd/>
            <a:tailEnd/>
          </a:ln>
        </p:spPr>
        <p:txBody>
          <a:bodyPr>
            <a:spAutoFit/>
          </a:bodyPr>
          <a:lstStyle/>
          <a:p>
            <a:r>
              <a:rPr lang="ja-JP" altLang="en-US" sz="3200">
                <a:latin typeface="Calibri" pitchFamily="34" charset="0"/>
              </a:rPr>
              <a:t>＜答え＞</a:t>
            </a:r>
            <a:endParaRPr lang="en-US" altLang="ja-JP" sz="3200">
              <a:latin typeface="Calibri" pitchFamily="34" charset="0"/>
            </a:endParaRPr>
          </a:p>
          <a:p>
            <a:r>
              <a:rPr lang="ja-JP" altLang="en-US" sz="3200">
                <a:latin typeface="Calibri" pitchFamily="34" charset="0"/>
              </a:rPr>
              <a:t>　　</a:t>
            </a:r>
            <a:r>
              <a:rPr lang="en-US" altLang="ja-JP" sz="3200">
                <a:latin typeface="Calibri" pitchFamily="34" charset="0"/>
              </a:rPr>
              <a:t>2 3 1</a:t>
            </a:r>
            <a:endParaRPr lang="ja-JP" altLang="en-US" sz="3200">
              <a:latin typeface="Calibri" pitchFamily="34" charset="0"/>
            </a:endParaRPr>
          </a:p>
        </p:txBody>
      </p:sp>
      <p:sp>
        <p:nvSpPr>
          <p:cNvPr id="19" name="右矢印 18"/>
          <p:cNvSpPr/>
          <p:nvPr/>
        </p:nvSpPr>
        <p:spPr>
          <a:xfrm>
            <a:off x="6875463" y="4149725"/>
            <a:ext cx="341312" cy="2825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1"/>
          <p:cNvSpPr>
            <a:spLocks noGrp="1"/>
          </p:cNvSpPr>
          <p:nvPr>
            <p:ph type="title"/>
          </p:nvPr>
        </p:nvSpPr>
        <p:spPr/>
        <p:txBody>
          <a:bodyPr/>
          <a:lstStyle/>
          <a:p>
            <a:pPr eaLnBrk="1" hangingPunct="1"/>
            <a:r>
              <a:rPr lang="ja-JP" altLang="en-US" smtClean="0"/>
              <a:t>解法</a:t>
            </a:r>
          </a:p>
        </p:txBody>
      </p:sp>
      <p:sp>
        <p:nvSpPr>
          <p:cNvPr id="15362" name="コンテンツ プレースホルダー 2"/>
          <p:cNvSpPr>
            <a:spLocks noGrp="1"/>
          </p:cNvSpPr>
          <p:nvPr>
            <p:ph idx="1"/>
          </p:nvPr>
        </p:nvSpPr>
        <p:spPr>
          <a:xfrm>
            <a:off x="838200" y="2038350"/>
            <a:ext cx="7467600" cy="1390650"/>
          </a:xfrm>
        </p:spPr>
        <p:txBody>
          <a:bodyPr/>
          <a:lstStyle/>
          <a:p>
            <a:pPr eaLnBrk="1" hangingPunct="1"/>
            <a:r>
              <a:rPr lang="ja-JP" altLang="en-US" smtClean="0"/>
              <a:t>この問題は、</a:t>
            </a:r>
            <a:r>
              <a:rPr lang="en-US" altLang="ja-JP" smtClean="0"/>
              <a:t>2つのパートに分けることができます</a:t>
            </a:r>
          </a:p>
          <a:p>
            <a:pPr lvl="1" eaLnBrk="1" hangingPunct="1"/>
            <a:r>
              <a:rPr lang="ja-JP" altLang="en-US" smtClean="0"/>
              <a:t>どの多角形がどの円に入るかをグラフ化</a:t>
            </a:r>
            <a:endParaRPr lang="en-US" altLang="ja-JP" smtClean="0"/>
          </a:p>
          <a:p>
            <a:pPr lvl="1" eaLnBrk="1" hangingPunct="1"/>
            <a:r>
              <a:rPr lang="ja-JP" altLang="en-US" smtClean="0"/>
              <a:t>二部マッチングを辞書順最小になるように解く</a:t>
            </a:r>
          </a:p>
        </p:txBody>
      </p:sp>
      <p:sp>
        <p:nvSpPr>
          <p:cNvPr id="4" name="円/楕円 3"/>
          <p:cNvSpPr/>
          <p:nvPr/>
        </p:nvSpPr>
        <p:spPr>
          <a:xfrm>
            <a:off x="2195513" y="4797425"/>
            <a:ext cx="576262" cy="5762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円/楕円 4"/>
          <p:cNvSpPr/>
          <p:nvPr/>
        </p:nvSpPr>
        <p:spPr>
          <a:xfrm>
            <a:off x="2051050" y="5526088"/>
            <a:ext cx="855663" cy="8556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 name="正方形/長方形 5"/>
          <p:cNvSpPr/>
          <p:nvPr/>
        </p:nvSpPr>
        <p:spPr>
          <a:xfrm>
            <a:off x="663575" y="4437063"/>
            <a:ext cx="287338" cy="287337"/>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正方形/長方形 6"/>
          <p:cNvSpPr/>
          <p:nvPr/>
        </p:nvSpPr>
        <p:spPr>
          <a:xfrm>
            <a:off x="454025" y="5607050"/>
            <a:ext cx="706438" cy="6921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 name="円/楕円 9"/>
          <p:cNvSpPr/>
          <p:nvPr/>
        </p:nvSpPr>
        <p:spPr>
          <a:xfrm>
            <a:off x="1955800" y="3511550"/>
            <a:ext cx="1055688" cy="1079500"/>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12" name="直線矢印コネクタ 11"/>
          <p:cNvCxnSpPr/>
          <p:nvPr/>
        </p:nvCxnSpPr>
        <p:spPr>
          <a:xfrm flipV="1">
            <a:off x="1074738" y="4221163"/>
            <a:ext cx="688975" cy="3603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74738" y="4581525"/>
            <a:ext cx="85725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74738" y="4581525"/>
            <a:ext cx="857250" cy="12398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1227138" y="4400550"/>
            <a:ext cx="608012" cy="11255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右矢印 24"/>
          <p:cNvSpPr/>
          <p:nvPr/>
        </p:nvSpPr>
        <p:spPr>
          <a:xfrm>
            <a:off x="3419475" y="4581525"/>
            <a:ext cx="865188" cy="5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6" name="円/楕円 25"/>
          <p:cNvSpPr/>
          <p:nvPr/>
        </p:nvSpPr>
        <p:spPr>
          <a:xfrm>
            <a:off x="6156325" y="4697413"/>
            <a:ext cx="576263" cy="5762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7" name="円/楕円 26"/>
          <p:cNvSpPr/>
          <p:nvPr/>
        </p:nvSpPr>
        <p:spPr>
          <a:xfrm>
            <a:off x="6011863" y="5426075"/>
            <a:ext cx="855662" cy="8556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8" name="正方形/長方形 27"/>
          <p:cNvSpPr/>
          <p:nvPr/>
        </p:nvSpPr>
        <p:spPr>
          <a:xfrm>
            <a:off x="4624388" y="4337050"/>
            <a:ext cx="287337" cy="288925"/>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9" name="正方形/長方形 28"/>
          <p:cNvSpPr/>
          <p:nvPr/>
        </p:nvSpPr>
        <p:spPr>
          <a:xfrm>
            <a:off x="4500563" y="5181600"/>
            <a:ext cx="534987" cy="5397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30" name="円/楕円 29"/>
          <p:cNvSpPr/>
          <p:nvPr/>
        </p:nvSpPr>
        <p:spPr>
          <a:xfrm>
            <a:off x="5892800" y="3473450"/>
            <a:ext cx="1055688" cy="1079500"/>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5378" name="コンテンツ プレースホルダー 2"/>
          <p:cNvSpPr txBox="1">
            <a:spLocks/>
          </p:cNvSpPr>
          <p:nvPr/>
        </p:nvSpPr>
        <p:spPr bwMode="auto">
          <a:xfrm>
            <a:off x="7092950" y="3644900"/>
            <a:ext cx="1990725" cy="2460625"/>
          </a:xfrm>
          <a:prstGeom prst="rect">
            <a:avLst/>
          </a:prstGeom>
          <a:noFill/>
          <a:ln w="9525">
            <a:noFill/>
            <a:miter lim="800000"/>
            <a:headEnd/>
            <a:tailEnd/>
          </a:ln>
        </p:spPr>
        <p:txBody>
          <a:bodyPr/>
          <a:lstStyle/>
          <a:p>
            <a:pPr marL="228600" indent="-228600" defTabSz="457200">
              <a:spcBef>
                <a:spcPct val="20000"/>
              </a:spcBef>
              <a:buClr>
                <a:schemeClr val="accent1"/>
              </a:buClr>
              <a:buSzPct val="95000"/>
              <a:buFont typeface="Rage Italic"/>
              <a:buChar char="0"/>
            </a:pPr>
            <a:r>
              <a:rPr lang="ja-JP" altLang="en-US" sz="2400">
                <a:solidFill>
                  <a:srgbClr val="404040"/>
                </a:solidFill>
                <a:latin typeface="Calibri" pitchFamily="34" charset="0"/>
              </a:rPr>
              <a:t>マッチングのパターン</a:t>
            </a:r>
            <a:endParaRPr lang="en-US" altLang="ja-JP" sz="2400">
              <a:solidFill>
                <a:srgbClr val="404040"/>
              </a:solidFill>
              <a:latin typeface="Calibri" pitchFamily="34" charset="0"/>
            </a:endParaRPr>
          </a:p>
          <a:p>
            <a:pPr marL="557213" lvl="1" indent="-228600" defTabSz="457200">
              <a:spcBef>
                <a:spcPct val="20000"/>
              </a:spcBef>
              <a:buClr>
                <a:schemeClr val="accent1"/>
              </a:buClr>
              <a:buSzPct val="95000"/>
              <a:buFont typeface="Rage Italic"/>
              <a:buChar char="0"/>
            </a:pPr>
            <a:r>
              <a:rPr lang="en-US" altLang="ja-JP" sz="2200" b="1" u="sng">
                <a:solidFill>
                  <a:srgbClr val="FF0000"/>
                </a:solidFill>
                <a:latin typeface="Calibri" pitchFamily="34" charset="0"/>
              </a:rPr>
              <a:t>2 1</a:t>
            </a:r>
          </a:p>
          <a:p>
            <a:pPr marL="557213" lvl="1" indent="-228600" defTabSz="457200">
              <a:spcBef>
                <a:spcPct val="20000"/>
              </a:spcBef>
              <a:buClr>
                <a:schemeClr val="accent1"/>
              </a:buClr>
              <a:buSzPct val="95000"/>
              <a:buFont typeface="Rage Italic"/>
              <a:buChar char="0"/>
            </a:pPr>
            <a:r>
              <a:rPr lang="en-US" altLang="ja-JP" sz="2200">
                <a:solidFill>
                  <a:srgbClr val="404040"/>
                </a:solidFill>
                <a:latin typeface="Calibri" pitchFamily="34" charset="0"/>
              </a:rPr>
              <a:t>3 1</a:t>
            </a:r>
          </a:p>
        </p:txBody>
      </p:sp>
      <p:cxnSp>
        <p:nvCxnSpPr>
          <p:cNvPr id="38" name="直線矢印コネクタ 37"/>
          <p:cNvCxnSpPr/>
          <p:nvPr/>
        </p:nvCxnSpPr>
        <p:spPr>
          <a:xfrm>
            <a:off x="5076825" y="4492625"/>
            <a:ext cx="855663"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5229225" y="4313238"/>
            <a:ext cx="606425" cy="11239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タイトル 1"/>
          <p:cNvSpPr>
            <a:spLocks noGrp="1"/>
          </p:cNvSpPr>
          <p:nvPr>
            <p:ph type="title"/>
          </p:nvPr>
        </p:nvSpPr>
        <p:spPr/>
        <p:txBody>
          <a:bodyPr/>
          <a:lstStyle/>
          <a:p>
            <a:pPr eaLnBrk="1" hangingPunct="1"/>
            <a:r>
              <a:rPr lang="ja-JP" altLang="en-US" smtClean="0"/>
              <a:t>多角形と円の包含判定</a:t>
            </a:r>
          </a:p>
        </p:txBody>
      </p:sp>
      <p:sp>
        <p:nvSpPr>
          <p:cNvPr id="3" name="コンテンツ プレースホルダー 2"/>
          <p:cNvSpPr>
            <a:spLocks noGrp="1"/>
          </p:cNvSpPr>
          <p:nvPr>
            <p:ph idx="1"/>
          </p:nvPr>
        </p:nvSpPr>
        <p:spPr/>
        <p:txBody>
          <a:bodyPr>
            <a:normAutofit/>
          </a:bodyPr>
          <a:lstStyle/>
          <a:p>
            <a:pPr eaLnBrk="1" hangingPunct="1">
              <a:lnSpc>
                <a:spcPct val="90000"/>
              </a:lnSpc>
            </a:pPr>
            <a:r>
              <a:rPr lang="ja-JP" altLang="en-US" smtClean="0"/>
              <a:t>多角形がある円に内包されるかどうかの判定</a:t>
            </a:r>
            <a:endParaRPr lang="en-US" altLang="ja-JP" smtClean="0"/>
          </a:p>
          <a:p>
            <a:pPr eaLnBrk="1" hangingPunct="1">
              <a:lnSpc>
                <a:spcPct val="90000"/>
              </a:lnSpc>
            </a:pPr>
            <a:r>
              <a:rPr lang="ja-JP" altLang="en-US" smtClean="0"/>
              <a:t>これを判定するためには、多角形の全ての頂点を含むような最小の円が求まればいいことになります</a:t>
            </a:r>
            <a:endParaRPr lang="en-US" altLang="ja-JP" smtClean="0"/>
          </a:p>
          <a:p>
            <a:pPr eaLnBrk="1" hangingPunct="1">
              <a:lnSpc>
                <a:spcPct val="90000"/>
              </a:lnSpc>
              <a:buFont typeface="Rage Italic"/>
              <a:buNone/>
            </a:pPr>
            <a:r>
              <a:rPr lang="en-US" altLang="ja-JP" smtClean="0"/>
              <a:t>	↓</a:t>
            </a:r>
          </a:p>
          <a:p>
            <a:pPr eaLnBrk="1" hangingPunct="1">
              <a:lnSpc>
                <a:spcPct val="90000"/>
              </a:lnSpc>
            </a:pPr>
            <a:r>
              <a:rPr lang="ja-JP" altLang="en-US" smtClean="0"/>
              <a:t>最小包含円問題</a:t>
            </a:r>
            <a:endParaRPr lang="en-US" altLang="ja-JP" smtClean="0"/>
          </a:p>
          <a:p>
            <a:pPr lvl="1" eaLnBrk="1" hangingPunct="1">
              <a:lnSpc>
                <a:spcPct val="90000"/>
              </a:lnSpc>
            </a:pPr>
            <a:r>
              <a:rPr lang="ja-JP" altLang="en-US" smtClean="0"/>
              <a:t>いろいろなやり方があります</a:t>
            </a:r>
            <a:endParaRPr lang="en-US" altLang="ja-JP" smtClean="0"/>
          </a:p>
          <a:p>
            <a:pPr lvl="1" eaLnBrk="1" hangingPunct="1">
              <a:lnSpc>
                <a:spcPct val="90000"/>
              </a:lnSpc>
            </a:pPr>
            <a:r>
              <a:rPr lang="en-US" altLang="ja-JP" smtClean="0"/>
              <a:t>O(n</a:t>
            </a:r>
            <a:r>
              <a:rPr lang="en-US" altLang="ja-JP" baseline="30000" smtClean="0"/>
              <a:t>4</a:t>
            </a:r>
            <a:r>
              <a:rPr lang="en-US" altLang="ja-JP" smtClean="0"/>
              <a:t>)の解法だけは通らないと思います</a:t>
            </a:r>
          </a:p>
          <a:p>
            <a:pPr lvl="2" eaLnBrk="1" hangingPunct="1">
              <a:lnSpc>
                <a:spcPct val="90000"/>
              </a:lnSpc>
            </a:pPr>
            <a:r>
              <a:rPr lang="en-US" altLang="ja-JP" smtClean="0"/>
              <a:t>3点を決めて, その外接円に多角形の全ての点が入っている</a:t>
            </a:r>
          </a:p>
          <a:p>
            <a:pPr lvl="1" eaLnBrk="1" hangingPunct="1">
              <a:lnSpc>
                <a:spcPct val="90000"/>
              </a:lnSpc>
            </a:pPr>
            <a:r>
              <a:rPr lang="en-US" altLang="ja-JP" smtClean="0"/>
              <a:t>eomoleさんのブログにいろいろ載っています</a:t>
            </a:r>
          </a:p>
          <a:p>
            <a:pPr lvl="2" eaLnBrk="1" hangingPunct="1">
              <a:lnSpc>
                <a:spcPct val="90000"/>
              </a:lnSpc>
            </a:pPr>
            <a:r>
              <a:rPr lang="en-US" altLang="ja-JP" smtClean="0">
                <a:hlinkClick r:id="rId2"/>
              </a:rPr>
              <a:t>http://d.hatena.ne.jp/eomole/20100219/1292052417</a:t>
            </a:r>
            <a:endParaRPr lang="en-US" altLang="ja-JP" smtClean="0"/>
          </a:p>
          <a:p>
            <a:pPr lvl="1" eaLnBrk="1" hangingPunct="1">
              <a:lnSpc>
                <a:spcPct val="90000"/>
              </a:lnSpc>
            </a:pPr>
            <a:r>
              <a:rPr lang="ja-JP" altLang="en-US" smtClean="0"/>
              <a:t>スパゲティソースに、最小包含球というのがあったりも</a:t>
            </a:r>
          </a:p>
          <a:p>
            <a:pPr lvl="2" eaLnBrk="1" hangingPunct="1">
              <a:lnSpc>
                <a:spcPct val="90000"/>
              </a:lnSpc>
            </a:pPr>
            <a:r>
              <a:rPr lang="en-US" altLang="ja-JP" smtClean="0">
                <a:hlinkClick r:id="rId3"/>
              </a:rPr>
              <a:t>http://www.prefield.com/algorithm/geometry3D/min_ball.html</a:t>
            </a:r>
            <a:r>
              <a:rPr lang="en-US" altLang="ja-JP" smtClean="0"/>
              <a:t> </a:t>
            </a:r>
            <a:endParaRPr lang="ja-JP"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タイトル 1"/>
          <p:cNvSpPr>
            <a:spLocks noGrp="1"/>
          </p:cNvSpPr>
          <p:nvPr>
            <p:ph type="title"/>
          </p:nvPr>
        </p:nvSpPr>
        <p:spPr/>
        <p:txBody>
          <a:bodyPr/>
          <a:lstStyle/>
          <a:p>
            <a:pPr eaLnBrk="1" hangingPunct="1"/>
            <a:r>
              <a:rPr lang="ja-JP" altLang="en-US" smtClean="0"/>
              <a:t>最小包含円 乱択（</a:t>
            </a:r>
            <a:r>
              <a:rPr lang="en-US" altLang="ja-JP" smtClean="0"/>
              <a:t>1/2</a:t>
            </a:r>
            <a:r>
              <a:rPr lang="ja-JP" altLang="en-US" smtClean="0"/>
              <a:t>）</a:t>
            </a:r>
            <a:endParaRPr lang="en-US" altLang="ja-JP" sz="3600" smtClean="0"/>
          </a:p>
        </p:txBody>
      </p:sp>
      <p:sp>
        <p:nvSpPr>
          <p:cNvPr id="17410" name="コンテンツ プレースホルダー 2"/>
          <p:cNvSpPr>
            <a:spLocks noGrp="1"/>
          </p:cNvSpPr>
          <p:nvPr>
            <p:ph idx="1"/>
          </p:nvPr>
        </p:nvSpPr>
        <p:spPr/>
        <p:txBody>
          <a:bodyPr/>
          <a:lstStyle/>
          <a:p>
            <a:pPr eaLnBrk="1" hangingPunct="1"/>
            <a:r>
              <a:rPr lang="ja-JP" altLang="en-US" smtClean="0"/>
              <a:t>乱択で解けたりします</a:t>
            </a:r>
            <a:endParaRPr lang="en-US" altLang="ja-JP" smtClean="0"/>
          </a:p>
          <a:p>
            <a:pPr lvl="1" eaLnBrk="1" hangingPunct="1"/>
            <a:r>
              <a:rPr lang="en-US" altLang="ja-JP" smtClean="0"/>
              <a:t>O(n log n)</a:t>
            </a:r>
          </a:p>
          <a:p>
            <a:pPr lvl="1" eaLnBrk="1" hangingPunct="1"/>
            <a:r>
              <a:rPr lang="en-US" altLang="ja-JP" smtClean="0"/>
              <a:t>乱</a:t>
            </a:r>
            <a:r>
              <a:rPr lang="ja-JP" altLang="en-US" smtClean="0"/>
              <a:t>択の威力ぱねぇ</a:t>
            </a:r>
          </a:p>
          <a:p>
            <a:pPr lvl="1" eaLnBrk="1" hangingPunct="1"/>
            <a:endParaRPr lang="en-US" altLang="ja-JP" smtClean="0"/>
          </a:p>
          <a:p>
            <a:pPr eaLnBrk="1" hangingPunct="1"/>
            <a:r>
              <a:rPr lang="ja-JP" altLang="en-US" smtClean="0"/>
              <a:t>アルゴリズム</a:t>
            </a:r>
            <a:endParaRPr lang="en-US" altLang="ja-JP" smtClean="0"/>
          </a:p>
          <a:p>
            <a:pPr lvl="1" eaLnBrk="1" hangingPunct="1"/>
            <a:r>
              <a:rPr lang="ja-JP" altLang="en-US" smtClean="0"/>
              <a:t>多角形の頂点から、定数個の点をランダムに取りだす</a:t>
            </a:r>
            <a:endParaRPr lang="en-US" altLang="ja-JP" smtClean="0"/>
          </a:p>
          <a:p>
            <a:pPr lvl="1" eaLnBrk="1" hangingPunct="1"/>
            <a:r>
              <a:rPr lang="ja-JP" altLang="en-US" smtClean="0"/>
              <a:t>これの最小包含円を求める</a:t>
            </a:r>
            <a:endParaRPr lang="en-US" altLang="ja-JP" smtClean="0"/>
          </a:p>
          <a:p>
            <a:pPr lvl="2" eaLnBrk="1" hangingPunct="1"/>
            <a:r>
              <a:rPr lang="ja-JP" altLang="en-US" smtClean="0"/>
              <a:t>この円が全体を囲む円になっていたら</a:t>
            </a:r>
            <a:r>
              <a:rPr lang="en-US" altLang="ja-JP" smtClean="0"/>
              <a:t>OK</a:t>
            </a:r>
          </a:p>
          <a:p>
            <a:pPr lvl="2" eaLnBrk="1" hangingPunct="1"/>
            <a:r>
              <a:rPr lang="ja-JP" altLang="en-US" smtClean="0"/>
              <a:t>なっていなかったら、囲まれなかった点が選ばれる確率を</a:t>
            </a:r>
            <a:r>
              <a:rPr lang="en-US" altLang="ja-JP" smtClean="0"/>
              <a:t>2</a:t>
            </a:r>
            <a:r>
              <a:rPr lang="ja-JP" altLang="en-US" smtClean="0"/>
              <a:t>倍に増やす</a:t>
            </a:r>
            <a:endParaRPr lang="en-US" altLang="ja-JP"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タイトル 1"/>
          <p:cNvSpPr>
            <a:spLocks noGrp="1"/>
          </p:cNvSpPr>
          <p:nvPr>
            <p:ph type="title"/>
          </p:nvPr>
        </p:nvSpPr>
        <p:spPr/>
        <p:txBody>
          <a:bodyPr/>
          <a:lstStyle/>
          <a:p>
            <a:pPr eaLnBrk="1" hangingPunct="1"/>
            <a:r>
              <a:rPr lang="ja-JP" altLang="en-US" smtClean="0"/>
              <a:t>最小包含円 乱択（</a:t>
            </a:r>
            <a:r>
              <a:rPr lang="en-US" altLang="ja-JP" smtClean="0"/>
              <a:t>2/2</a:t>
            </a:r>
            <a:r>
              <a:rPr lang="ja-JP" altLang="en-US" smtClean="0"/>
              <a:t>）</a:t>
            </a:r>
            <a:endParaRPr lang="en-US" altLang="ja-JP" smtClean="0"/>
          </a:p>
        </p:txBody>
      </p:sp>
      <p:sp>
        <p:nvSpPr>
          <p:cNvPr id="18434" name="コンテンツ プレースホルダー 2"/>
          <p:cNvSpPr>
            <a:spLocks noGrp="1"/>
          </p:cNvSpPr>
          <p:nvPr>
            <p:ph idx="1"/>
          </p:nvPr>
        </p:nvSpPr>
        <p:spPr>
          <a:xfrm>
            <a:off x="838200" y="2038350"/>
            <a:ext cx="7467600" cy="2038350"/>
          </a:xfrm>
        </p:spPr>
        <p:txBody>
          <a:bodyPr/>
          <a:lstStyle/>
          <a:p>
            <a:pPr eaLnBrk="1" hangingPunct="1"/>
            <a:r>
              <a:rPr lang="ja-JP" altLang="en-US" smtClean="0"/>
              <a:t>アルゴリズム</a:t>
            </a:r>
            <a:endParaRPr lang="en-US" altLang="ja-JP" smtClean="0"/>
          </a:p>
          <a:p>
            <a:pPr lvl="1" eaLnBrk="1" hangingPunct="1"/>
            <a:r>
              <a:rPr lang="ja-JP" altLang="en-US" smtClean="0"/>
              <a:t>多角形の頂点から、定数個の点をランダムに取りだす</a:t>
            </a:r>
            <a:endParaRPr lang="en-US" altLang="ja-JP" smtClean="0"/>
          </a:p>
          <a:p>
            <a:pPr lvl="1" eaLnBrk="1" hangingPunct="1"/>
            <a:r>
              <a:rPr lang="ja-JP" altLang="en-US" smtClean="0"/>
              <a:t>これの最小包含円を求める</a:t>
            </a:r>
            <a:endParaRPr lang="en-US" altLang="ja-JP" smtClean="0"/>
          </a:p>
          <a:p>
            <a:pPr lvl="2" eaLnBrk="1" hangingPunct="1"/>
            <a:r>
              <a:rPr lang="ja-JP" altLang="en-US" smtClean="0"/>
              <a:t>この円が全体を囲む円になっていたら</a:t>
            </a:r>
            <a:r>
              <a:rPr lang="en-US" altLang="ja-JP" smtClean="0"/>
              <a:t>OK</a:t>
            </a:r>
          </a:p>
          <a:p>
            <a:pPr lvl="2" eaLnBrk="1" hangingPunct="1"/>
            <a:r>
              <a:rPr lang="ja-JP" altLang="en-US" smtClean="0"/>
              <a:t>なっていなかったら、囲まれない点が選ばれる確率を</a:t>
            </a:r>
            <a:r>
              <a:rPr lang="en-US" altLang="ja-JP" smtClean="0"/>
              <a:t>2</a:t>
            </a:r>
            <a:r>
              <a:rPr lang="ja-JP" altLang="en-US" smtClean="0"/>
              <a:t>倍に</a:t>
            </a:r>
            <a:endParaRPr lang="en-US" altLang="ja-JP" smtClean="0"/>
          </a:p>
        </p:txBody>
      </p:sp>
      <p:sp>
        <p:nvSpPr>
          <p:cNvPr id="7" name="フリーフォーム 6"/>
          <p:cNvSpPr/>
          <p:nvPr/>
        </p:nvSpPr>
        <p:spPr>
          <a:xfrm>
            <a:off x="1071563" y="4902200"/>
            <a:ext cx="2120900" cy="1127125"/>
          </a:xfrm>
          <a:custGeom>
            <a:avLst/>
            <a:gdLst>
              <a:gd name="connsiteX0" fmla="*/ 0 w 2121763"/>
              <a:gd name="connsiteY0" fmla="*/ 399495 h 1127464"/>
              <a:gd name="connsiteX1" fmla="*/ 0 w 2121763"/>
              <a:gd name="connsiteY1" fmla="*/ 1127464 h 1127464"/>
              <a:gd name="connsiteX2" fmla="*/ 1535837 w 2121763"/>
              <a:gd name="connsiteY2" fmla="*/ 1127464 h 1127464"/>
              <a:gd name="connsiteX3" fmla="*/ 2121763 w 2121763"/>
              <a:gd name="connsiteY3" fmla="*/ 0 h 1127464"/>
              <a:gd name="connsiteX4" fmla="*/ 0 w 2121763"/>
              <a:gd name="connsiteY4" fmla="*/ 399495 h 1127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763" h="1127464">
                <a:moveTo>
                  <a:pt x="0" y="399495"/>
                </a:moveTo>
                <a:lnTo>
                  <a:pt x="0" y="1127464"/>
                </a:lnTo>
                <a:lnTo>
                  <a:pt x="1535837" y="1127464"/>
                </a:lnTo>
                <a:lnTo>
                  <a:pt x="2121763" y="0"/>
                </a:lnTo>
                <a:lnTo>
                  <a:pt x="0" y="399495"/>
                </a:lnTo>
                <a:close/>
              </a:path>
            </a:pathLst>
          </a:custGeom>
          <a:solidFill>
            <a:schemeClr val="accent1">
              <a:lumMod val="20000"/>
              <a:lumOff val="8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円/楕円 4"/>
          <p:cNvSpPr/>
          <p:nvPr/>
        </p:nvSpPr>
        <p:spPr>
          <a:xfrm>
            <a:off x="1000125" y="5229225"/>
            <a:ext cx="215900" cy="215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 name="円/楕円 5"/>
          <p:cNvSpPr/>
          <p:nvPr/>
        </p:nvSpPr>
        <p:spPr>
          <a:xfrm>
            <a:off x="1000125" y="5876925"/>
            <a:ext cx="215900" cy="215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円/楕円 7"/>
          <p:cNvSpPr/>
          <p:nvPr/>
        </p:nvSpPr>
        <p:spPr>
          <a:xfrm>
            <a:off x="2511425" y="5921375"/>
            <a:ext cx="215900" cy="215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 name="円/楕円 8"/>
          <p:cNvSpPr/>
          <p:nvPr/>
        </p:nvSpPr>
        <p:spPr>
          <a:xfrm>
            <a:off x="1071563" y="4830763"/>
            <a:ext cx="1655762" cy="1693862"/>
          </a:xfrm>
          <a:prstGeom prst="ellipse">
            <a:avLst/>
          </a:prstGeom>
          <a:no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8440" name="テキスト ボックス 9"/>
          <p:cNvSpPr txBox="1">
            <a:spLocks noChangeArrowheads="1"/>
          </p:cNvSpPr>
          <p:nvPr/>
        </p:nvSpPr>
        <p:spPr bwMode="auto">
          <a:xfrm>
            <a:off x="71438" y="4292600"/>
            <a:ext cx="4356100" cy="585788"/>
          </a:xfrm>
          <a:prstGeom prst="rect">
            <a:avLst/>
          </a:prstGeom>
          <a:noFill/>
          <a:ln w="9525">
            <a:noFill/>
            <a:miter lim="800000"/>
            <a:headEnd/>
            <a:tailEnd/>
          </a:ln>
        </p:spPr>
        <p:txBody>
          <a:bodyPr wrap="none">
            <a:spAutoFit/>
          </a:bodyPr>
          <a:lstStyle/>
          <a:p>
            <a:r>
              <a:rPr lang="ja-JP" altLang="en-US" sz="1600">
                <a:latin typeface="Calibri" pitchFamily="34" charset="0"/>
              </a:rPr>
              <a:t>ランダムに点を選んで最小包含円を求める</a:t>
            </a:r>
            <a:r>
              <a:rPr lang="en-US" altLang="ja-JP" sz="1600">
                <a:latin typeface="Calibri" pitchFamily="34" charset="0"/>
              </a:rPr>
              <a:t/>
            </a:r>
            <a:br>
              <a:rPr lang="en-US" altLang="ja-JP" sz="1600">
                <a:latin typeface="Calibri" pitchFamily="34" charset="0"/>
              </a:rPr>
            </a:br>
            <a:r>
              <a:rPr lang="en-US" altLang="ja-JP" sz="1600">
                <a:latin typeface="Calibri" pitchFamily="34" charset="0"/>
              </a:rPr>
              <a:t>右上の点が入ってない→ランダムで出やすくする</a:t>
            </a:r>
            <a:endParaRPr lang="ja-JP" altLang="en-US" sz="1600">
              <a:latin typeface="Calibri" pitchFamily="34" charset="0"/>
            </a:endParaRPr>
          </a:p>
        </p:txBody>
      </p:sp>
      <p:sp>
        <p:nvSpPr>
          <p:cNvPr id="11" name="フリーフォーム 10"/>
          <p:cNvSpPr/>
          <p:nvPr/>
        </p:nvSpPr>
        <p:spPr>
          <a:xfrm>
            <a:off x="6804025" y="4902200"/>
            <a:ext cx="2122488" cy="1127125"/>
          </a:xfrm>
          <a:custGeom>
            <a:avLst/>
            <a:gdLst>
              <a:gd name="connsiteX0" fmla="*/ 0 w 2121763"/>
              <a:gd name="connsiteY0" fmla="*/ 399495 h 1127464"/>
              <a:gd name="connsiteX1" fmla="*/ 0 w 2121763"/>
              <a:gd name="connsiteY1" fmla="*/ 1127464 h 1127464"/>
              <a:gd name="connsiteX2" fmla="*/ 1535837 w 2121763"/>
              <a:gd name="connsiteY2" fmla="*/ 1127464 h 1127464"/>
              <a:gd name="connsiteX3" fmla="*/ 2121763 w 2121763"/>
              <a:gd name="connsiteY3" fmla="*/ 0 h 1127464"/>
              <a:gd name="connsiteX4" fmla="*/ 0 w 2121763"/>
              <a:gd name="connsiteY4" fmla="*/ 399495 h 1127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1763" h="1127464">
                <a:moveTo>
                  <a:pt x="0" y="399495"/>
                </a:moveTo>
                <a:lnTo>
                  <a:pt x="0" y="1127464"/>
                </a:lnTo>
                <a:lnTo>
                  <a:pt x="1535837" y="1127464"/>
                </a:lnTo>
                <a:lnTo>
                  <a:pt x="2121763" y="0"/>
                </a:lnTo>
                <a:lnTo>
                  <a:pt x="0" y="399495"/>
                </a:lnTo>
                <a:close/>
              </a:path>
            </a:pathLst>
          </a:custGeom>
          <a:solidFill>
            <a:schemeClr val="accent1">
              <a:lumMod val="20000"/>
              <a:lumOff val="8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2" name="円/楕円 11"/>
          <p:cNvSpPr/>
          <p:nvPr/>
        </p:nvSpPr>
        <p:spPr>
          <a:xfrm>
            <a:off x="6732588" y="5229225"/>
            <a:ext cx="215900" cy="215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 name="円/楕円 12"/>
          <p:cNvSpPr/>
          <p:nvPr/>
        </p:nvSpPr>
        <p:spPr>
          <a:xfrm>
            <a:off x="6729413" y="5878513"/>
            <a:ext cx="215900" cy="215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4" name="円/楕円 13"/>
          <p:cNvSpPr/>
          <p:nvPr/>
        </p:nvSpPr>
        <p:spPr>
          <a:xfrm>
            <a:off x="8818563" y="4794250"/>
            <a:ext cx="215900" cy="215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5" name="円/楕円 14"/>
          <p:cNvSpPr/>
          <p:nvPr/>
        </p:nvSpPr>
        <p:spPr>
          <a:xfrm>
            <a:off x="6659563" y="4221163"/>
            <a:ext cx="2376487" cy="2384425"/>
          </a:xfrm>
          <a:prstGeom prst="ellipse">
            <a:avLst/>
          </a:prstGeom>
          <a:no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7" name="右矢印 16"/>
          <p:cNvSpPr/>
          <p:nvPr/>
        </p:nvSpPr>
        <p:spPr>
          <a:xfrm>
            <a:off x="3924300" y="5337175"/>
            <a:ext cx="792163" cy="58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8447" name="テキスト ボックス 17"/>
          <p:cNvSpPr txBox="1">
            <a:spLocks noChangeArrowheads="1"/>
          </p:cNvSpPr>
          <p:nvPr/>
        </p:nvSpPr>
        <p:spPr bwMode="auto">
          <a:xfrm>
            <a:off x="4511675" y="4513263"/>
            <a:ext cx="2436813" cy="830262"/>
          </a:xfrm>
          <a:prstGeom prst="rect">
            <a:avLst/>
          </a:prstGeom>
          <a:noFill/>
          <a:ln w="9525">
            <a:noFill/>
            <a:miter lim="800000"/>
            <a:headEnd/>
            <a:tailEnd/>
          </a:ln>
        </p:spPr>
        <p:txBody>
          <a:bodyPr wrap="none">
            <a:spAutoFit/>
          </a:bodyPr>
          <a:lstStyle/>
          <a:p>
            <a:r>
              <a:rPr lang="ja-JP" altLang="en-US" sz="1600">
                <a:latin typeface="Calibri" pitchFamily="34" charset="0"/>
              </a:rPr>
              <a:t>右上が選択されやすくなり</a:t>
            </a:r>
            <a:r>
              <a:rPr lang="en-US" altLang="ja-JP" sz="1600">
                <a:latin typeface="Calibri" pitchFamily="34" charset="0"/>
              </a:rPr>
              <a:t/>
            </a:r>
            <a:br>
              <a:rPr lang="en-US" altLang="ja-JP" sz="1600">
                <a:latin typeface="Calibri" pitchFamily="34" charset="0"/>
              </a:rPr>
            </a:br>
            <a:r>
              <a:rPr lang="en-US" altLang="ja-JP" sz="1600">
                <a:latin typeface="Calibri" pitchFamily="34" charset="0"/>
              </a:rPr>
              <a:t>全体の最小包含円が</a:t>
            </a:r>
            <a:br>
              <a:rPr lang="en-US" altLang="ja-JP" sz="1600">
                <a:latin typeface="Calibri" pitchFamily="34" charset="0"/>
              </a:rPr>
            </a:br>
            <a:r>
              <a:rPr lang="en-US" altLang="ja-JP" sz="1600">
                <a:latin typeface="Calibri" pitchFamily="34" charset="0"/>
              </a:rPr>
              <a:t>求まる</a:t>
            </a:r>
            <a:endParaRPr lang="ja-JP" altLang="en-US" sz="160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タイトル 1"/>
          <p:cNvSpPr>
            <a:spLocks noGrp="1"/>
          </p:cNvSpPr>
          <p:nvPr>
            <p:ph type="title"/>
          </p:nvPr>
        </p:nvSpPr>
        <p:spPr/>
        <p:txBody>
          <a:bodyPr/>
          <a:lstStyle/>
          <a:p>
            <a:pPr eaLnBrk="1" hangingPunct="1"/>
            <a:r>
              <a:rPr lang="ja-JP" altLang="en-US" smtClean="0"/>
              <a:t>二部マッチング</a:t>
            </a:r>
          </a:p>
        </p:txBody>
      </p:sp>
      <p:sp>
        <p:nvSpPr>
          <p:cNvPr id="19458" name="コンテンツ プレースホルダー 2"/>
          <p:cNvSpPr>
            <a:spLocks noGrp="1"/>
          </p:cNvSpPr>
          <p:nvPr>
            <p:ph idx="1"/>
          </p:nvPr>
        </p:nvSpPr>
        <p:spPr/>
        <p:txBody>
          <a:bodyPr/>
          <a:lstStyle/>
          <a:p>
            <a:pPr eaLnBrk="1" hangingPunct="1"/>
            <a:r>
              <a:rPr lang="ja-JP" altLang="en-US" smtClean="0"/>
              <a:t>二部マッチングが、多角形の数と等しくなれば、全ての多角形は、円を通過できることになります</a:t>
            </a:r>
            <a:endParaRPr lang="en-US" altLang="ja-JP" smtClean="0"/>
          </a:p>
          <a:p>
            <a:pPr lvl="1" eaLnBrk="1" hangingPunct="1"/>
            <a:r>
              <a:rPr lang="ja-JP" altLang="en-US" smtClean="0"/>
              <a:t>ちなみに、通過できるか判定するだけなら、簡単な貪欲法で求められます</a:t>
            </a:r>
            <a:endParaRPr lang="en-US" altLang="ja-JP" smtClean="0"/>
          </a:p>
          <a:p>
            <a:pPr eaLnBrk="1" hangingPunct="1"/>
            <a:endParaRPr lang="en-US" altLang="ja-JP" smtClean="0"/>
          </a:p>
          <a:p>
            <a:pPr eaLnBrk="1" hangingPunct="1"/>
            <a:r>
              <a:rPr lang="ja-JP" altLang="en-US" smtClean="0"/>
              <a:t>あとは、辞書順最小をどう求めるかです</a:t>
            </a:r>
            <a:endParaRPr lang="en-US" altLang="ja-JP" smtClean="0"/>
          </a:p>
          <a:p>
            <a:pPr lvl="1" eaLnBrk="1" hangingPunct="1"/>
            <a:r>
              <a:rPr lang="ja-JP" altLang="en-US" smtClean="0"/>
              <a:t>先ほどの例を使って考えましょう</a:t>
            </a:r>
          </a:p>
        </p:txBody>
      </p:sp>
      <p:sp>
        <p:nvSpPr>
          <p:cNvPr id="14" name="円/楕円 13"/>
          <p:cNvSpPr/>
          <p:nvPr/>
        </p:nvSpPr>
        <p:spPr>
          <a:xfrm>
            <a:off x="7835900" y="4797425"/>
            <a:ext cx="576263" cy="5762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5" name="円/楕円 14"/>
          <p:cNvSpPr/>
          <p:nvPr/>
        </p:nvSpPr>
        <p:spPr>
          <a:xfrm>
            <a:off x="7691438" y="5526088"/>
            <a:ext cx="857250" cy="8556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6" name="正方形/長方形 15"/>
          <p:cNvSpPr/>
          <p:nvPr/>
        </p:nvSpPr>
        <p:spPr>
          <a:xfrm>
            <a:off x="6303963" y="4437063"/>
            <a:ext cx="287337" cy="287337"/>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7" name="正方形/長方形 16"/>
          <p:cNvSpPr/>
          <p:nvPr/>
        </p:nvSpPr>
        <p:spPr>
          <a:xfrm>
            <a:off x="6096000" y="5607050"/>
            <a:ext cx="704850" cy="6921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8" name="円/楕円 17"/>
          <p:cNvSpPr/>
          <p:nvPr/>
        </p:nvSpPr>
        <p:spPr>
          <a:xfrm>
            <a:off x="7596188" y="3511550"/>
            <a:ext cx="1055687" cy="1079500"/>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19" name="直線矢印コネクタ 18"/>
          <p:cNvCxnSpPr/>
          <p:nvPr/>
        </p:nvCxnSpPr>
        <p:spPr>
          <a:xfrm flipV="1">
            <a:off x="6715125" y="4221163"/>
            <a:ext cx="688975" cy="3603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715125" y="4581525"/>
            <a:ext cx="85725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6715125" y="4581525"/>
            <a:ext cx="857250" cy="12398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6867525" y="4400550"/>
            <a:ext cx="608013" cy="11255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タイトル 1"/>
          <p:cNvSpPr>
            <a:spLocks noGrp="1"/>
          </p:cNvSpPr>
          <p:nvPr>
            <p:ph type="title"/>
          </p:nvPr>
        </p:nvSpPr>
        <p:spPr/>
        <p:txBody>
          <a:bodyPr/>
          <a:lstStyle/>
          <a:p>
            <a:pPr eaLnBrk="1" hangingPunct="1"/>
            <a:r>
              <a:rPr lang="ja-JP" altLang="en-US" smtClean="0"/>
              <a:t>辞書順最小の求め方</a:t>
            </a:r>
            <a:r>
              <a:rPr lang="en-US" altLang="ja-JP" smtClean="0"/>
              <a:t>(1/3)</a:t>
            </a:r>
            <a:endParaRPr lang="ja-JP" altLang="en-US" smtClean="0"/>
          </a:p>
        </p:txBody>
      </p:sp>
      <p:sp>
        <p:nvSpPr>
          <p:cNvPr id="20482" name="コンテンツ プレースホルダー 2"/>
          <p:cNvSpPr>
            <a:spLocks noGrp="1"/>
          </p:cNvSpPr>
          <p:nvPr>
            <p:ph idx="1"/>
          </p:nvPr>
        </p:nvSpPr>
        <p:spPr>
          <a:xfrm>
            <a:off x="838200" y="2038350"/>
            <a:ext cx="8054975" cy="1606550"/>
          </a:xfrm>
        </p:spPr>
        <p:txBody>
          <a:bodyPr/>
          <a:lstStyle/>
          <a:p>
            <a:pPr eaLnBrk="1" hangingPunct="1"/>
            <a:r>
              <a:rPr lang="en-US" altLang="ja-JP" smtClean="0"/>
              <a:t>1番の多角形から順にどの円に割り当てるか決定します</a:t>
            </a:r>
          </a:p>
          <a:p>
            <a:pPr lvl="1" eaLnBrk="1" hangingPunct="1"/>
            <a:r>
              <a:rPr lang="ja-JP" altLang="en-US" smtClean="0"/>
              <a:t>最も辞書順で小さい</a:t>
            </a:r>
            <a:r>
              <a:rPr lang="en-US" altLang="ja-JP" smtClean="0"/>
              <a:t>1番の円に割り当るとどうなるでしょう</a:t>
            </a:r>
          </a:p>
          <a:p>
            <a:pPr lvl="1" eaLnBrk="1" hangingPunct="1"/>
            <a:r>
              <a:rPr lang="en-US" altLang="ja-JP" smtClean="0"/>
              <a:t>2番の多角形が行き場を失うことになります</a:t>
            </a:r>
            <a:endParaRPr lang="ja-JP" altLang="en-US" smtClean="0"/>
          </a:p>
        </p:txBody>
      </p:sp>
      <p:sp>
        <p:nvSpPr>
          <p:cNvPr id="4" name="円/楕円 3"/>
          <p:cNvSpPr/>
          <p:nvPr/>
        </p:nvSpPr>
        <p:spPr>
          <a:xfrm>
            <a:off x="2897188" y="4754563"/>
            <a:ext cx="576262" cy="5762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円/楕円 4"/>
          <p:cNvSpPr/>
          <p:nvPr/>
        </p:nvSpPr>
        <p:spPr>
          <a:xfrm>
            <a:off x="2752725" y="5483225"/>
            <a:ext cx="855663" cy="8556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 name="正方形/長方形 5"/>
          <p:cNvSpPr/>
          <p:nvPr/>
        </p:nvSpPr>
        <p:spPr>
          <a:xfrm>
            <a:off x="1365250" y="4395788"/>
            <a:ext cx="287338" cy="287337"/>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正方形/長方形 6"/>
          <p:cNvSpPr/>
          <p:nvPr/>
        </p:nvSpPr>
        <p:spPr>
          <a:xfrm>
            <a:off x="1155700" y="5565775"/>
            <a:ext cx="706438" cy="6921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円/楕円 7"/>
          <p:cNvSpPr/>
          <p:nvPr/>
        </p:nvSpPr>
        <p:spPr>
          <a:xfrm>
            <a:off x="2657475" y="3468688"/>
            <a:ext cx="1055688" cy="1081087"/>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9" name="直線矢印コネクタ 8"/>
          <p:cNvCxnSpPr/>
          <p:nvPr/>
        </p:nvCxnSpPr>
        <p:spPr>
          <a:xfrm flipV="1">
            <a:off x="1776413" y="4179888"/>
            <a:ext cx="688975" cy="3587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776413" y="4538663"/>
            <a:ext cx="85725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776413" y="4538663"/>
            <a:ext cx="857250" cy="12414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1928813" y="4359275"/>
            <a:ext cx="608012" cy="11239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円/楕円 12"/>
          <p:cNvSpPr/>
          <p:nvPr/>
        </p:nvSpPr>
        <p:spPr>
          <a:xfrm>
            <a:off x="7043738" y="4859338"/>
            <a:ext cx="576262" cy="5762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4" name="円/楕円 13"/>
          <p:cNvSpPr/>
          <p:nvPr/>
        </p:nvSpPr>
        <p:spPr>
          <a:xfrm>
            <a:off x="6900863" y="5588000"/>
            <a:ext cx="855662" cy="8556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5" name="正方形/長方形 14"/>
          <p:cNvSpPr/>
          <p:nvPr/>
        </p:nvSpPr>
        <p:spPr>
          <a:xfrm>
            <a:off x="5511800" y="4498975"/>
            <a:ext cx="287338" cy="287338"/>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6" name="正方形/長方形 15"/>
          <p:cNvSpPr/>
          <p:nvPr/>
        </p:nvSpPr>
        <p:spPr>
          <a:xfrm>
            <a:off x="5303838" y="5668963"/>
            <a:ext cx="704850" cy="6921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7" name="円/楕円 16"/>
          <p:cNvSpPr/>
          <p:nvPr/>
        </p:nvSpPr>
        <p:spPr>
          <a:xfrm>
            <a:off x="6804025" y="3573463"/>
            <a:ext cx="1055688" cy="1079500"/>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18" name="直線矢印コネクタ 17"/>
          <p:cNvCxnSpPr/>
          <p:nvPr/>
        </p:nvCxnSpPr>
        <p:spPr>
          <a:xfrm flipV="1">
            <a:off x="5924550" y="4283075"/>
            <a:ext cx="687388" cy="360363"/>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6076950" y="4462463"/>
            <a:ext cx="606425" cy="11255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乗算記号 21"/>
          <p:cNvSpPr/>
          <p:nvPr/>
        </p:nvSpPr>
        <p:spPr>
          <a:xfrm>
            <a:off x="5173663" y="5470525"/>
            <a:ext cx="965200" cy="10906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タイトル 1"/>
          <p:cNvSpPr>
            <a:spLocks noGrp="1"/>
          </p:cNvSpPr>
          <p:nvPr>
            <p:ph type="title"/>
          </p:nvPr>
        </p:nvSpPr>
        <p:spPr/>
        <p:txBody>
          <a:bodyPr/>
          <a:lstStyle/>
          <a:p>
            <a:pPr eaLnBrk="1" hangingPunct="1"/>
            <a:r>
              <a:rPr lang="ja-JP" altLang="en-US" smtClean="0"/>
              <a:t>辞書順最小の求め方</a:t>
            </a:r>
            <a:r>
              <a:rPr lang="en-US" altLang="ja-JP" smtClean="0"/>
              <a:t>(2/3)</a:t>
            </a:r>
            <a:endParaRPr lang="ja-JP" altLang="en-US" smtClean="0"/>
          </a:p>
        </p:txBody>
      </p:sp>
      <p:sp>
        <p:nvSpPr>
          <p:cNvPr id="4" name="円/楕円 3"/>
          <p:cNvSpPr/>
          <p:nvPr/>
        </p:nvSpPr>
        <p:spPr>
          <a:xfrm>
            <a:off x="2897188" y="4754563"/>
            <a:ext cx="576262" cy="5762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円/楕円 4"/>
          <p:cNvSpPr/>
          <p:nvPr/>
        </p:nvSpPr>
        <p:spPr>
          <a:xfrm>
            <a:off x="2752725" y="5483225"/>
            <a:ext cx="855663" cy="8556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 name="正方形/長方形 5"/>
          <p:cNvSpPr/>
          <p:nvPr/>
        </p:nvSpPr>
        <p:spPr>
          <a:xfrm>
            <a:off x="1365250" y="4395788"/>
            <a:ext cx="287338" cy="287337"/>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正方形/長方形 6"/>
          <p:cNvSpPr/>
          <p:nvPr/>
        </p:nvSpPr>
        <p:spPr>
          <a:xfrm>
            <a:off x="1155700" y="5565775"/>
            <a:ext cx="706438" cy="6921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円/楕円 7"/>
          <p:cNvSpPr/>
          <p:nvPr/>
        </p:nvSpPr>
        <p:spPr>
          <a:xfrm>
            <a:off x="2657475" y="3468688"/>
            <a:ext cx="1055688" cy="1081087"/>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9" name="直線矢印コネクタ 8"/>
          <p:cNvCxnSpPr/>
          <p:nvPr/>
        </p:nvCxnSpPr>
        <p:spPr>
          <a:xfrm flipV="1">
            <a:off x="1776413" y="4179888"/>
            <a:ext cx="688975" cy="3587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776413" y="4538663"/>
            <a:ext cx="857250" cy="431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776413" y="4538663"/>
            <a:ext cx="857250" cy="12414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1928813" y="4359275"/>
            <a:ext cx="608012" cy="11239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円/楕円 12"/>
          <p:cNvSpPr/>
          <p:nvPr/>
        </p:nvSpPr>
        <p:spPr>
          <a:xfrm>
            <a:off x="7043738" y="4859338"/>
            <a:ext cx="576262" cy="576262"/>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4" name="円/楕円 13"/>
          <p:cNvSpPr/>
          <p:nvPr/>
        </p:nvSpPr>
        <p:spPr>
          <a:xfrm>
            <a:off x="6900863" y="5588000"/>
            <a:ext cx="855662" cy="855663"/>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5" name="正方形/長方形 14"/>
          <p:cNvSpPr/>
          <p:nvPr/>
        </p:nvSpPr>
        <p:spPr>
          <a:xfrm>
            <a:off x="5511800" y="4498975"/>
            <a:ext cx="287338" cy="287338"/>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6" name="正方形/長方形 15"/>
          <p:cNvSpPr/>
          <p:nvPr/>
        </p:nvSpPr>
        <p:spPr>
          <a:xfrm>
            <a:off x="5303838" y="5668963"/>
            <a:ext cx="704850" cy="692150"/>
          </a:xfrm>
          <a:prstGeom prst="rect">
            <a:avLst/>
          </a:prstGeom>
          <a:solidFill>
            <a:schemeClr val="accent1">
              <a:lumMod val="20000"/>
              <a:lumOff val="80000"/>
            </a:schemeClr>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7" name="円/楕円 16"/>
          <p:cNvSpPr/>
          <p:nvPr/>
        </p:nvSpPr>
        <p:spPr>
          <a:xfrm>
            <a:off x="6804025" y="3573463"/>
            <a:ext cx="1055688" cy="1079500"/>
          </a:xfrm>
          <a:prstGeom prst="ellipse">
            <a:avLst/>
          </a:prstGeom>
          <a:solidFill>
            <a:schemeClr val="accent5"/>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18" name="直線矢印コネクタ 17"/>
          <p:cNvCxnSpPr/>
          <p:nvPr/>
        </p:nvCxnSpPr>
        <p:spPr>
          <a:xfrm>
            <a:off x="5924550" y="4643438"/>
            <a:ext cx="976313" cy="503237"/>
          </a:xfrm>
          <a:prstGeom prst="straightConnector1">
            <a:avLst/>
          </a:prstGeom>
          <a:ln w="88900">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6076950" y="4462463"/>
            <a:ext cx="606425" cy="11255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2"/>
          <p:cNvSpPr txBox="1">
            <a:spLocks/>
          </p:cNvSpPr>
          <p:nvPr/>
        </p:nvSpPr>
        <p:spPr>
          <a:xfrm>
            <a:off x="684213" y="1484313"/>
            <a:ext cx="8053387" cy="1944687"/>
          </a:xfrm>
          <a:prstGeom prst="rect">
            <a:avLst/>
          </a:prstGeom>
        </p:spPr>
        <p:txBody>
          <a:bodyPr>
            <a:normAutofit fontScale="92500"/>
          </a:bodyPr>
          <a:lstStyle>
            <a:lvl1pPr marL="228600" indent="-228600" algn="l" defTabSz="457200" rtl="0" eaLnBrk="1" latinLnBrk="0" hangingPunct="1">
              <a:spcBef>
                <a:spcPct val="20000"/>
              </a:spcBef>
              <a:buClr>
                <a:schemeClr val="accent1"/>
              </a:buClr>
              <a:buSzPct val="95000"/>
              <a:buFont typeface="Rage Italic" pitchFamily="66" charset="0"/>
              <a:buChar char="0"/>
              <a:defRPr kumimoji="1"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kumimoji="1"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kumimoji="1"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kumimoji="1"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kumimoji="1"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kumimoji="1"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kumimoji="1"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kumimoji="1"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kumimoji="1" sz="1400" kern="1200">
                <a:solidFill>
                  <a:schemeClr val="tx1">
                    <a:lumMod val="75000"/>
                    <a:lumOff val="25000"/>
                  </a:schemeClr>
                </a:solidFill>
                <a:latin typeface="+mn-lt"/>
                <a:ea typeface="+mn-ea"/>
                <a:cs typeface="+mn-cs"/>
              </a:defRPr>
            </a:lvl9pPr>
          </a:lstStyle>
          <a:p>
            <a:pPr fontAlgn="auto">
              <a:spcAft>
                <a:spcPts val="0"/>
              </a:spcAft>
              <a:defRPr/>
            </a:pPr>
            <a:r>
              <a:rPr lang="en-US" altLang="ja-JP" dirty="0" smtClean="0"/>
              <a:t>1番の多角形から順にどの円に割り当てるか決定します</a:t>
            </a:r>
          </a:p>
          <a:p>
            <a:pPr lvl="1" fontAlgn="auto">
              <a:spcAft>
                <a:spcPts val="0"/>
              </a:spcAft>
              <a:defRPr/>
            </a:pPr>
            <a:r>
              <a:rPr lang="ja-JP" altLang="en-US" dirty="0" smtClean="0"/>
              <a:t>次は、１の次に小さい</a:t>
            </a:r>
            <a:r>
              <a:rPr lang="en-US" altLang="ja-JP" dirty="0"/>
              <a:t>2番の円に割り当ててみます</a:t>
            </a:r>
          </a:p>
          <a:p>
            <a:pPr lvl="1" fontAlgn="auto">
              <a:spcAft>
                <a:spcPts val="0"/>
              </a:spcAft>
              <a:defRPr/>
            </a:pPr>
            <a:r>
              <a:rPr lang="en-US" altLang="ja-JP" dirty="0" smtClean="0"/>
              <a:t>2</a:t>
            </a:r>
            <a:r>
              <a:rPr lang="en-US" altLang="ja-JP" dirty="0"/>
              <a:t>番の多角形も割り当てる場所があるので大丈夫！</a:t>
            </a:r>
          </a:p>
          <a:p>
            <a:pPr fontAlgn="auto">
              <a:spcAft>
                <a:spcPts val="0"/>
              </a:spcAft>
              <a:defRPr/>
            </a:pPr>
            <a:r>
              <a:rPr lang="ja-JP" altLang="en-US" dirty="0"/>
              <a:t>このように、</a:t>
            </a:r>
            <a:r>
              <a:rPr lang="en-US" altLang="ja-JP" dirty="0"/>
              <a:t>1</a:t>
            </a:r>
            <a:r>
              <a:rPr lang="en-US" altLang="ja-JP" dirty="0" smtClean="0"/>
              <a:t>番の多角形から順に円に割り当てて、他の多角形の割当て場所があるようにしていくと、辞書順最小ができあがり</a:t>
            </a:r>
            <a:endParaRPr lang="en-US" altLang="ja-JP"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スケッチブック</Template>
  <TotalTime>152</TotalTime>
  <Words>881</Words>
  <Application>Microsoft Office PowerPoint</Application>
  <PresentationFormat>画面に合わせる (4:3)</PresentationFormat>
  <Paragraphs>89</Paragraphs>
  <Slides>12</Slides>
  <Notes>0</Notes>
  <HiddenSlides>0</HiddenSlides>
  <MMClips>0</MMClips>
  <ScaleCrop>false</ScaleCrop>
  <HeadingPairs>
    <vt:vector size="6" baseType="variant">
      <vt:variant>
        <vt:lpstr>使用されているフォント</vt:lpstr>
      </vt:variant>
      <vt:variant>
        <vt:i4>4</vt:i4>
      </vt:variant>
      <vt:variant>
        <vt:lpstr>デザイン テンプレート</vt:lpstr>
      </vt:variant>
      <vt:variant>
        <vt:i4>4</vt:i4>
      </vt:variant>
      <vt:variant>
        <vt:lpstr>スライド タイトル</vt:lpstr>
      </vt:variant>
      <vt:variant>
        <vt:i4>12</vt:i4>
      </vt:variant>
    </vt:vector>
  </HeadingPairs>
  <TitlesOfParts>
    <vt:vector size="20" baseType="lpstr">
      <vt:lpstr>Arial</vt:lpstr>
      <vt:lpstr>ＭＳ Ｐゴシック</vt:lpstr>
      <vt:lpstr>Calibri</vt:lpstr>
      <vt:lpstr>Rage Italic</vt:lpstr>
      <vt:lpstr>Sketchbook</vt:lpstr>
      <vt:lpstr>Sketchbook</vt:lpstr>
      <vt:lpstr>Sketchbook</vt:lpstr>
      <vt:lpstr>Sketchbook</vt:lpstr>
      <vt:lpstr>G問題 コードアート オンライン</vt:lpstr>
      <vt:lpstr>問題概要</vt:lpstr>
      <vt:lpstr>解法</vt:lpstr>
      <vt:lpstr>多角形と円の包含判定</vt:lpstr>
      <vt:lpstr>最小包含円 乱択（1/2）</vt:lpstr>
      <vt:lpstr>最小包含円 乱択（2/2）</vt:lpstr>
      <vt:lpstr>二部マッチング</vt:lpstr>
      <vt:lpstr>辞書順最小の求め方(1/3)</vt:lpstr>
      <vt:lpstr>辞書順最小の求め方(2/3)</vt:lpstr>
      <vt:lpstr>辞書順最小の求め方(3/3)</vt:lpstr>
      <vt:lpstr>他</vt:lpstr>
      <vt:lpstr>提出状況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G問題 コードアート オンライン</dc:title>
  <dc:creator>Yohei</dc:creator>
  <cp:lastModifiedBy>Yohei</cp:lastModifiedBy>
  <cp:revision>21</cp:revision>
  <dcterms:created xsi:type="dcterms:W3CDTF">2012-09-02T15:23:52Z</dcterms:created>
  <dcterms:modified xsi:type="dcterms:W3CDTF">2012-09-03T08:05:43Z</dcterms:modified>
</cp:coreProperties>
</file>