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4" r:id="rId6"/>
    <p:sldId id="265" r:id="rId7"/>
    <p:sldId id="258" r:id="rId8"/>
    <p:sldId id="261" r:id="rId9"/>
    <p:sldId id="262" r:id="rId10"/>
    <p:sldId id="260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D7C8-B837-4115-8728-2E6BA198677A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A060-7C7B-40B8-AB5B-EA4727B15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A060-7C7B-40B8-AB5B-EA4727B15EB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3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03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1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4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39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07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15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11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AD2A-D5DA-4170-B5E3-707FC2F875B7}" type="datetimeFigureOut">
              <a:rPr kumimoji="1" lang="ja-JP" altLang="en-US" smtClean="0"/>
              <a:t>2012/3/15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BD2E-F8CA-401F-B204-A93CC63A4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3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A―</a:t>
            </a:r>
            <a:r>
              <a:rPr kumimoji="1" lang="ja-JP" altLang="en-US" dirty="0" smtClean="0"/>
              <a:t>　卵が先か鶏が先か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原案</a:t>
            </a:r>
            <a:r>
              <a:rPr kumimoji="1" lang="ja-JP" altLang="en-US" dirty="0" smtClean="0"/>
              <a:t>：</a:t>
            </a:r>
            <a:r>
              <a:rPr lang="ja-JP" altLang="en-US" dirty="0"/>
              <a:t>池上</a:t>
            </a:r>
            <a:endParaRPr kumimoji="1" lang="en-US" altLang="ja-JP" dirty="0" smtClean="0"/>
          </a:p>
          <a:p>
            <a:r>
              <a:rPr lang="ja-JP" altLang="en-US" dirty="0" smtClean="0"/>
              <a:t>監修</a:t>
            </a:r>
            <a:r>
              <a:rPr lang="ja-JP" altLang="en-US" dirty="0" smtClean="0"/>
              <a:t>：伊藤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</a:t>
            </a:r>
            <a:r>
              <a:rPr kumimoji="1" lang="ja-JP" altLang="en-US" dirty="0" smtClean="0"/>
              <a:t>：伊藤</a:t>
            </a:r>
            <a:r>
              <a:rPr kumimoji="1" lang="en-US" altLang="ja-JP" dirty="0" smtClean="0"/>
              <a:t>,</a:t>
            </a:r>
            <a:r>
              <a:rPr lang="ja-JP" altLang="en-US" dirty="0" smtClean="0"/>
              <a:t>青木</a:t>
            </a:r>
            <a:endParaRPr kumimoji="1" lang="ja-JP" altLang="en-US" dirty="0"/>
          </a:p>
        </p:txBody>
      </p:sp>
      <p:pic>
        <p:nvPicPr>
          <p:cNvPr id="1026" name="Picture 2" descr="C:\Users\kayu\Desktop\eg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1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yu\Desktop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304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kayu\Desktop\eg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48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ayu\Desktop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59" y="-304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ayu\Desktop\eg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02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kayu\Desktop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813" y="-304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kayu\Desktop\eg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69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kayu\Desktop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80" y="-304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kayu\Desktop\eg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7" y="598399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ayu\Desktop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68" y="56791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kayu\Desktop\eg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24" y="598399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kayu\Desktop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35" y="56791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kayu\Desktop\eg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78" y="598399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kayu\Desktop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89" y="56791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kayu\Desktop\eg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45" y="598399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kayu\Desktop\chick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256" y="56791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First Accept</a:t>
            </a:r>
          </a:p>
          <a:p>
            <a:pPr lvl="1"/>
            <a:r>
              <a:rPr lang="ja-JP" altLang="en-US" dirty="0" smtClean="0"/>
              <a:t>オンサイト</a:t>
            </a:r>
            <a:r>
              <a:rPr lang="en-US" altLang="ja-JP" dirty="0" smtClean="0"/>
              <a:t>: xxx(y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オンライン</a:t>
            </a:r>
            <a:r>
              <a:rPr lang="en-US" altLang="ja-JP" dirty="0" smtClean="0"/>
              <a:t>:</a:t>
            </a:r>
            <a:r>
              <a:rPr lang="ja-JP" altLang="en-US" dirty="0"/>
              <a:t> </a:t>
            </a:r>
            <a:r>
              <a:rPr lang="en-US" altLang="ja-JP" dirty="0" smtClean="0"/>
              <a:t>xxx(y</a:t>
            </a:r>
            <a:r>
              <a:rPr lang="ja-JP" altLang="en-US" dirty="0" smtClean="0"/>
              <a:t>分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r>
              <a:rPr lang="en-US" altLang="ja-JP" dirty="0" smtClean="0"/>
              <a:t>Accept / Submit</a:t>
            </a:r>
            <a:endParaRPr lang="en-US" altLang="ja-JP" dirty="0"/>
          </a:p>
          <a:p>
            <a:pPr lvl="1"/>
            <a:r>
              <a:rPr lang="en-US" altLang="ja-JP" dirty="0" smtClean="0"/>
              <a:t>x / y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10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卵</a:t>
            </a:r>
            <a:r>
              <a:rPr lang="en-US" altLang="ja-JP" dirty="0"/>
              <a:t>(egg)</a:t>
            </a:r>
            <a:r>
              <a:rPr lang="ja-JP" altLang="en-US" dirty="0"/>
              <a:t>と鶏</a:t>
            </a:r>
            <a:r>
              <a:rPr lang="en-US" altLang="ja-JP" dirty="0"/>
              <a:t>(chicken)</a:t>
            </a:r>
            <a:r>
              <a:rPr lang="ja-JP" altLang="en-US" dirty="0"/>
              <a:t>どっちが先に存在していたかを</a:t>
            </a:r>
            <a:r>
              <a:rPr lang="ja-JP" altLang="en-US" dirty="0" smtClean="0"/>
              <a:t>答える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“egg”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”chicken”</a:t>
            </a:r>
            <a:r>
              <a:rPr kumimoji="1" lang="ja-JP" altLang="en-US" dirty="0" smtClean="0"/>
              <a:t>で構成された文がある</a:t>
            </a:r>
            <a:endParaRPr kumimoji="1" lang="en-US" altLang="ja-JP" dirty="0" smtClean="0"/>
          </a:p>
          <a:p>
            <a:r>
              <a:rPr lang="ja-JP" altLang="en-US" dirty="0" smtClean="0"/>
              <a:t>同じ単語が連続する部分で文は小文に分割できる</a:t>
            </a:r>
            <a:endParaRPr lang="en-US" altLang="ja-JP" dirty="0" smtClean="0"/>
          </a:p>
          <a:p>
            <a:r>
              <a:rPr kumimoji="1" lang="ja-JP" altLang="en-US" dirty="0"/>
              <a:t>分割</a:t>
            </a:r>
            <a:r>
              <a:rPr kumimoji="1" lang="ja-JP" altLang="en-US" dirty="0" smtClean="0"/>
              <a:t>された各小文の先頭の単語は同じ時代に存在</a:t>
            </a:r>
            <a:endParaRPr kumimoji="1" lang="en-US" altLang="ja-JP" dirty="0" smtClean="0"/>
          </a:p>
          <a:p>
            <a:r>
              <a:rPr kumimoji="1" lang="ja-JP" altLang="en-US" dirty="0" smtClean="0"/>
              <a:t>小文内の単語の出現順と卵</a:t>
            </a:r>
            <a:r>
              <a:rPr kumimoji="1" lang="en-US" altLang="ja-JP" dirty="0" smtClean="0"/>
              <a:t>(or</a:t>
            </a:r>
            <a:r>
              <a:rPr kumimoji="1" lang="ja-JP" altLang="en-US" dirty="0" smtClean="0"/>
              <a:t>鶏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の誕生順が対応（後に出てきた方が古い）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93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32348" y="1340768"/>
            <a:ext cx="453650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0172" y="1359032"/>
            <a:ext cx="387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eggeggchicken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57792" y="143310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08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5156110" y="3251280"/>
            <a:ext cx="3568926" cy="3125590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854328" y="3255738"/>
            <a:ext cx="2816696" cy="3125590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32348" y="1340768"/>
            <a:ext cx="453650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0172" y="1359032"/>
            <a:ext cx="387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eggeggchicken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920172" y="1980000"/>
            <a:ext cx="90832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980892" y="1980000"/>
            <a:ext cx="2655912" cy="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00300" y="2636912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6110" y="2636912"/>
            <a:ext cx="296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eggchicken</a:t>
            </a:r>
            <a:endParaRPr kumimoji="1" lang="ja-JP" altLang="en-US" sz="4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3" name="直線矢印コネクタ 12"/>
          <p:cNvCxnSpPr>
            <a:endCxn id="10" idx="0"/>
          </p:cNvCxnSpPr>
          <p:nvPr/>
        </p:nvCxnSpPr>
        <p:spPr>
          <a:xfrm flipH="1">
            <a:off x="2651894" y="1980000"/>
            <a:ext cx="722438" cy="65691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11" idx="0"/>
          </p:cNvCxnSpPr>
          <p:nvPr/>
        </p:nvCxnSpPr>
        <p:spPr>
          <a:xfrm>
            <a:off x="5308848" y="1980000"/>
            <a:ext cx="1327956" cy="656912"/>
          </a:xfrm>
          <a:prstGeom prst="straightConnector1">
            <a:avLst/>
          </a:prstGeom>
          <a:ln w="444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kayu\Desktop\e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08" y="3251517"/>
            <a:ext cx="1467767" cy="146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yu\Desktop\e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247058"/>
            <a:ext cx="1467767" cy="146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yu\Desktop\chick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80" y="4558334"/>
            <a:ext cx="2446278" cy="24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126581" y="3635678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35552" y="3631220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35551" y="5427530"/>
            <a:ext cx="204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chicken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876982" y="4384256"/>
            <a:ext cx="0" cy="936104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857792" y="143310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58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5156110" y="3251280"/>
            <a:ext cx="3568926" cy="3125590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854328" y="3255738"/>
            <a:ext cx="2816696" cy="3125590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79512" y="3344798"/>
            <a:ext cx="8856984" cy="1213536"/>
          </a:xfrm>
          <a:prstGeom prst="roundRect">
            <a:avLst/>
          </a:prstGeom>
          <a:solidFill>
            <a:srgbClr val="92D050">
              <a:alpha val="7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170424" y="5013176"/>
            <a:ext cx="8856984" cy="1213536"/>
          </a:xfrm>
          <a:prstGeom prst="roundRect">
            <a:avLst/>
          </a:prstGeom>
          <a:solidFill>
            <a:srgbClr val="92D050">
              <a:alpha val="7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32348" y="1340768"/>
            <a:ext cx="453650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0172" y="1359032"/>
            <a:ext cx="387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eggeggchicken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920172" y="1980000"/>
            <a:ext cx="90832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980892" y="1980000"/>
            <a:ext cx="2655912" cy="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00300" y="2636912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6110" y="2636912"/>
            <a:ext cx="296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eggchicken</a:t>
            </a:r>
            <a:endParaRPr kumimoji="1" lang="ja-JP" altLang="en-US" sz="4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3" name="直線矢印コネクタ 12"/>
          <p:cNvCxnSpPr>
            <a:endCxn id="10" idx="0"/>
          </p:cNvCxnSpPr>
          <p:nvPr/>
        </p:nvCxnSpPr>
        <p:spPr>
          <a:xfrm flipH="1">
            <a:off x="2651894" y="1980000"/>
            <a:ext cx="722438" cy="65691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11" idx="0"/>
          </p:cNvCxnSpPr>
          <p:nvPr/>
        </p:nvCxnSpPr>
        <p:spPr>
          <a:xfrm>
            <a:off x="5308848" y="1980000"/>
            <a:ext cx="1327956" cy="656912"/>
          </a:xfrm>
          <a:prstGeom prst="straightConnector1">
            <a:avLst/>
          </a:prstGeom>
          <a:ln w="444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kayu\Desktop\e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08" y="3251517"/>
            <a:ext cx="1467767" cy="146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yu\Desktop\e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247058"/>
            <a:ext cx="1467767" cy="146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yu\Desktop\chick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80" y="4558334"/>
            <a:ext cx="2446278" cy="24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126581" y="3635678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35552" y="3631220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35551" y="5427530"/>
            <a:ext cx="204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chicken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876982" y="4384256"/>
            <a:ext cx="0" cy="936104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04144" y="3631220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時代</a:t>
            </a:r>
            <a:r>
              <a:rPr kumimoji="1" lang="en-US" altLang="ja-JP" sz="3200" b="1" dirty="0" smtClean="0"/>
              <a:t>A</a:t>
            </a:r>
            <a:endParaRPr kumimoji="1" lang="ja-JP" altLang="en-US" sz="32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2960" y="5327556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時代</a:t>
            </a:r>
            <a:r>
              <a:rPr lang="en-US" altLang="ja-JP" sz="3200" b="1" dirty="0"/>
              <a:t>B</a:t>
            </a:r>
            <a:endParaRPr kumimoji="1" lang="ja-JP" altLang="en-US" sz="32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707" y="2046729"/>
            <a:ext cx="1945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※</a:t>
            </a:r>
            <a:r>
              <a:rPr lang="ja-JP" altLang="en-US" sz="2400" dirty="0" smtClean="0"/>
              <a:t>時代</a:t>
            </a:r>
            <a:r>
              <a:rPr lang="en-US" altLang="ja-JP" sz="2400" dirty="0"/>
              <a:t>B</a:t>
            </a:r>
            <a:r>
              <a:rPr lang="ja-JP" altLang="en-US" sz="2400" dirty="0" smtClean="0"/>
              <a:t>は</a:t>
            </a:r>
            <a:endParaRPr lang="en-US" altLang="ja-JP" sz="2400" dirty="0" smtClean="0"/>
          </a:p>
          <a:p>
            <a:r>
              <a:rPr lang="ja-JP" altLang="en-US" sz="2400" dirty="0" smtClean="0"/>
              <a:t>時代</a:t>
            </a:r>
            <a:r>
              <a:rPr lang="en-US" altLang="ja-JP" sz="2400" dirty="0"/>
              <a:t>A</a:t>
            </a:r>
            <a:r>
              <a:rPr lang="ja-JP" altLang="en-US" sz="2400" dirty="0" smtClean="0"/>
              <a:t>より昔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57792" y="143310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01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5156110" y="3251280"/>
            <a:ext cx="3568926" cy="3125590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854328" y="3255738"/>
            <a:ext cx="2816696" cy="3125590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79512" y="3344798"/>
            <a:ext cx="8856984" cy="1213536"/>
          </a:xfrm>
          <a:prstGeom prst="roundRect">
            <a:avLst/>
          </a:prstGeom>
          <a:solidFill>
            <a:srgbClr val="92D050">
              <a:alpha val="7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170424" y="5013176"/>
            <a:ext cx="8856984" cy="1213536"/>
          </a:xfrm>
          <a:prstGeom prst="roundRect">
            <a:avLst/>
          </a:prstGeom>
          <a:solidFill>
            <a:srgbClr val="92D050">
              <a:alpha val="7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32348" y="1340768"/>
            <a:ext cx="453650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0172" y="1359032"/>
            <a:ext cx="387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eggeggchicken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920172" y="1980000"/>
            <a:ext cx="90832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980892" y="1980000"/>
            <a:ext cx="2655912" cy="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00300" y="2636912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6110" y="2636912"/>
            <a:ext cx="296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eggchicken</a:t>
            </a:r>
            <a:endParaRPr kumimoji="1" lang="ja-JP" altLang="en-US" sz="4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3" name="直線矢印コネクタ 12"/>
          <p:cNvCxnSpPr>
            <a:endCxn id="10" idx="0"/>
          </p:cNvCxnSpPr>
          <p:nvPr/>
        </p:nvCxnSpPr>
        <p:spPr>
          <a:xfrm flipH="1">
            <a:off x="2651894" y="1980000"/>
            <a:ext cx="722438" cy="65691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11" idx="0"/>
          </p:cNvCxnSpPr>
          <p:nvPr/>
        </p:nvCxnSpPr>
        <p:spPr>
          <a:xfrm>
            <a:off x="5308848" y="1980000"/>
            <a:ext cx="1327956" cy="656912"/>
          </a:xfrm>
          <a:prstGeom prst="straightConnector1">
            <a:avLst/>
          </a:prstGeom>
          <a:ln w="444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kayu\Desktop\e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08" y="3251517"/>
            <a:ext cx="1467767" cy="146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yu\Desktop\e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247058"/>
            <a:ext cx="1467767" cy="146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ayu\Desktop\chick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11" y="4558334"/>
            <a:ext cx="2446278" cy="24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126581" y="3635678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35552" y="3631220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egg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35551" y="5427530"/>
            <a:ext cx="2042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chicken</a:t>
            </a:r>
            <a:endParaRPr kumimoji="1" lang="ja-JP" altLang="en-US" sz="40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876982" y="4384256"/>
            <a:ext cx="0" cy="936104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04144" y="3631220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時代</a:t>
            </a:r>
            <a:r>
              <a:rPr kumimoji="1" lang="en-US" altLang="ja-JP" sz="3200" b="1" dirty="0" smtClean="0"/>
              <a:t>A</a:t>
            </a:r>
            <a:endParaRPr kumimoji="1" lang="ja-JP" altLang="en-US" sz="32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2960" y="5327556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時代</a:t>
            </a:r>
            <a:r>
              <a:rPr lang="en-US" altLang="ja-JP" sz="3200" b="1" dirty="0"/>
              <a:t>B</a:t>
            </a:r>
            <a:endParaRPr kumimoji="1" lang="ja-JP" altLang="en-US" sz="32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707" y="2046729"/>
            <a:ext cx="1945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※</a:t>
            </a:r>
            <a:r>
              <a:rPr lang="ja-JP" altLang="en-US" sz="2400" dirty="0" smtClean="0"/>
              <a:t>時代</a:t>
            </a:r>
            <a:r>
              <a:rPr lang="en-US" altLang="ja-JP" sz="2400" dirty="0"/>
              <a:t>B</a:t>
            </a:r>
            <a:r>
              <a:rPr lang="ja-JP" altLang="en-US" sz="2400" dirty="0" smtClean="0"/>
              <a:t>は</a:t>
            </a:r>
            <a:endParaRPr lang="en-US" altLang="ja-JP" sz="2400" dirty="0" smtClean="0"/>
          </a:p>
          <a:p>
            <a:r>
              <a:rPr lang="ja-JP" altLang="en-US" sz="2400" dirty="0" smtClean="0"/>
              <a:t>時代</a:t>
            </a:r>
            <a:r>
              <a:rPr lang="en-US" altLang="ja-JP" sz="2400" dirty="0"/>
              <a:t>A</a:t>
            </a:r>
            <a:r>
              <a:rPr lang="ja-JP" altLang="en-US" sz="2400" dirty="0" smtClean="0"/>
              <a:t>より昔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57792" y="143310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</a:t>
            </a:r>
            <a:endParaRPr kumimoji="1" lang="ja-JP" altLang="en-US" sz="2800" dirty="0"/>
          </a:p>
        </p:txBody>
      </p:sp>
      <p:sp>
        <p:nvSpPr>
          <p:cNvPr id="3" name="円/楕円 2"/>
          <p:cNvSpPr/>
          <p:nvPr/>
        </p:nvSpPr>
        <p:spPr>
          <a:xfrm>
            <a:off x="5156110" y="5427530"/>
            <a:ext cx="2260784" cy="60676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小文毎に考える</a:t>
            </a:r>
            <a:endParaRPr kumimoji="1" lang="en-US" altLang="ja-JP" dirty="0" smtClean="0"/>
          </a:p>
          <a:p>
            <a:r>
              <a:rPr lang="ja-JP" altLang="en-US" dirty="0" smtClean="0"/>
              <a:t>単語数が最も</a:t>
            </a:r>
            <a:r>
              <a:rPr lang="ja-JP" altLang="en-US" b="1" dirty="0" smtClean="0">
                <a:solidFill>
                  <a:srgbClr val="FF0000"/>
                </a:solidFill>
              </a:rPr>
              <a:t>多く</a:t>
            </a:r>
            <a:r>
              <a:rPr lang="ja-JP" altLang="en-US" dirty="0" smtClean="0"/>
              <a:t>かつ</a:t>
            </a:r>
            <a:r>
              <a:rPr lang="ja-JP" altLang="en-US" b="1" dirty="0" smtClean="0">
                <a:solidFill>
                  <a:srgbClr val="FF0000"/>
                </a:solidFill>
              </a:rPr>
              <a:t>先に出てきた</a:t>
            </a:r>
            <a:r>
              <a:rPr lang="ja-JP" altLang="en-US" dirty="0" smtClean="0"/>
              <a:t>小文内の一番右の単語が答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9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小文に分ける</a:t>
            </a:r>
            <a:endParaRPr lang="en-US" altLang="ja-JP" dirty="0"/>
          </a:p>
          <a:p>
            <a:pPr lvl="1"/>
            <a:r>
              <a:rPr lang="ja-JP" altLang="en-US" dirty="0"/>
              <a:t>分け</a:t>
            </a:r>
            <a:r>
              <a:rPr lang="ja-JP" altLang="en-US" dirty="0" smtClean="0"/>
              <a:t>目は</a:t>
            </a:r>
            <a:r>
              <a:rPr lang="en-US" altLang="ja-JP" dirty="0" smtClean="0"/>
              <a:t>…</a:t>
            </a:r>
            <a:r>
              <a:rPr lang="en-US" altLang="ja-JP" dirty="0" err="1" smtClean="0"/>
              <a:t>eggegg</a:t>
            </a:r>
            <a:r>
              <a:rPr lang="en-US" altLang="ja-JP" dirty="0" smtClean="0"/>
              <a:t>…</a:t>
            </a:r>
            <a:r>
              <a:rPr lang="ja-JP" altLang="en-US" dirty="0"/>
              <a:t> </a:t>
            </a:r>
            <a:r>
              <a:rPr lang="en-US" altLang="ja-JP" dirty="0" smtClean="0"/>
              <a:t>, …</a:t>
            </a:r>
            <a:r>
              <a:rPr lang="en-US" altLang="ja-JP" dirty="0" err="1" smtClean="0"/>
              <a:t>chickenchicken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の２パターン</a:t>
            </a:r>
            <a:endParaRPr lang="en-US" altLang="ja-JP" dirty="0"/>
          </a:p>
          <a:p>
            <a:r>
              <a:rPr lang="ja-JP" altLang="en-US" dirty="0"/>
              <a:t>答えの</a:t>
            </a:r>
            <a:r>
              <a:rPr lang="ja-JP" altLang="en-US" dirty="0" smtClean="0"/>
              <a:t>更新</a:t>
            </a:r>
            <a:endParaRPr lang="en-US" altLang="ja-JP" dirty="0"/>
          </a:p>
          <a:p>
            <a:pPr lvl="1"/>
            <a:r>
              <a:rPr lang="ja-JP" altLang="en-US" dirty="0" smtClean="0"/>
              <a:t>同じ単語数の場合は更新しない</a:t>
            </a:r>
            <a:endParaRPr lang="en-US" altLang="ja-JP" dirty="0" smtClean="0"/>
          </a:p>
          <a:p>
            <a:pPr lvl="1"/>
            <a:r>
              <a:rPr lang="ja-JP" altLang="en-US" dirty="0"/>
              <a:t>単語数</a:t>
            </a:r>
            <a:r>
              <a:rPr lang="ja-JP" altLang="en-US" dirty="0" smtClean="0"/>
              <a:t>が既存より多い場合更新する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8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解答例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伊藤</a:t>
            </a:r>
            <a:r>
              <a:rPr kumimoji="1" lang="en-US" altLang="ja-JP" dirty="0" smtClean="0"/>
              <a:t>: 15</a:t>
            </a:r>
            <a:r>
              <a:rPr kumimoji="1" lang="ja-JP" altLang="en-US" dirty="0" smtClean="0"/>
              <a:t>行 </a:t>
            </a:r>
            <a:r>
              <a:rPr kumimoji="1" lang="en-US" altLang="ja-JP" dirty="0" smtClean="0"/>
              <a:t>(604 </a:t>
            </a:r>
            <a:r>
              <a:rPr kumimoji="1" lang="en-US" altLang="ja-JP" dirty="0" smtClean="0"/>
              <a:t>Bytes) </a:t>
            </a:r>
            <a:r>
              <a:rPr kumimoji="1" lang="en-US" altLang="ja-JP" dirty="0" smtClean="0"/>
              <a:t>C++</a:t>
            </a:r>
          </a:p>
          <a:p>
            <a:r>
              <a:rPr lang="ja-JP" altLang="en-US" dirty="0" smtClean="0"/>
              <a:t>青木</a:t>
            </a:r>
            <a:r>
              <a:rPr lang="en-US" altLang="ja-JP" dirty="0" smtClean="0"/>
              <a:t>: 47</a:t>
            </a:r>
            <a:r>
              <a:rPr lang="ja-JP" altLang="en-US" dirty="0" smtClean="0"/>
              <a:t>行 </a:t>
            </a:r>
            <a:r>
              <a:rPr lang="en-US" altLang="ja-JP" dirty="0" smtClean="0"/>
              <a:t>(</a:t>
            </a:r>
            <a:r>
              <a:rPr lang="en-US" altLang="ja-JP" dirty="0" smtClean="0"/>
              <a:t>561Bytes) </a:t>
            </a:r>
            <a:r>
              <a:rPr lang="en-US" altLang="ja-JP" dirty="0" smtClean="0"/>
              <a:t>Java</a:t>
            </a:r>
          </a:p>
          <a:p>
            <a:r>
              <a:rPr kumimoji="1" lang="ja-JP" altLang="en-US" dirty="0" smtClean="0"/>
              <a:t>池上</a:t>
            </a:r>
            <a:r>
              <a:rPr kumimoji="1" lang="en-US" altLang="ja-JP" dirty="0" smtClean="0"/>
              <a:t>: 38</a:t>
            </a:r>
            <a:r>
              <a:rPr kumimoji="1" lang="ja-JP" altLang="en-US" dirty="0" smtClean="0"/>
              <a:t>行 </a:t>
            </a:r>
            <a:r>
              <a:rPr kumimoji="1" lang="en-US" altLang="ja-JP" smtClean="0"/>
              <a:t>(</a:t>
            </a:r>
            <a:r>
              <a:rPr kumimoji="1" lang="en-US" altLang="ja-JP" smtClean="0"/>
              <a:t>742Bytes)  </a:t>
            </a:r>
            <a:r>
              <a:rPr kumimoji="1" lang="en-US" altLang="ja-JP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451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255</Words>
  <Application>Microsoft Office PowerPoint</Application>
  <PresentationFormat>画面に合わせる (4:3)</PresentationFormat>
  <Paragraphs>67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A―　卵が先か鶏が先か</vt:lpstr>
      <vt:lpstr>問題概要</vt:lpstr>
      <vt:lpstr>サンプル</vt:lpstr>
      <vt:lpstr>サンプル</vt:lpstr>
      <vt:lpstr>サンプル</vt:lpstr>
      <vt:lpstr>サンプル</vt:lpstr>
      <vt:lpstr>解法</vt:lpstr>
      <vt:lpstr>解法</vt:lpstr>
      <vt:lpstr>解答例</vt:lpstr>
      <vt:lpstr>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A―　卵が先か鶏が先か</dc:title>
  <dc:creator>kayu</dc:creator>
  <cp:lastModifiedBy>kayu</cp:lastModifiedBy>
  <cp:revision>18</cp:revision>
  <dcterms:created xsi:type="dcterms:W3CDTF">2012-03-12T07:15:45Z</dcterms:created>
  <dcterms:modified xsi:type="dcterms:W3CDTF">2012-03-14T23:37:55Z</dcterms:modified>
</cp:coreProperties>
</file>