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627FB-3431-4690-8F1B-9667101E6260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DE96-6A28-4952-84DC-75A16BB668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7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DE96-6A28-4952-84DC-75A16BB668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29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DE96-6A28-4952-84DC-75A16BB668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08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DE96-6A28-4952-84DC-75A16BB6689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10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DE96-6A28-4952-84DC-75A16BB668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79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DE96-6A28-4952-84DC-75A16BB668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90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DE96-6A28-4952-84DC-75A16BB668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73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DE96-6A28-4952-84DC-75A16BB668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63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25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3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51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7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4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41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8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1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6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E554-0680-45E6-AAA9-D2393FB8FBA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1923-B05F-4858-8A09-09107C219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32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 – </a:t>
            </a:r>
            <a:r>
              <a:rPr kumimoji="1" lang="ja-JP" altLang="en-US" dirty="0" smtClean="0"/>
              <a:t>不揃いなサイコロ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原案： 西出</a:t>
            </a:r>
            <a:endParaRPr lang="en-US" altLang="ja-JP" dirty="0" smtClean="0"/>
          </a:p>
          <a:p>
            <a:r>
              <a:rPr kumimoji="1" lang="ja-JP" altLang="en-US" dirty="0" smtClean="0"/>
              <a:t>テスト 池上　伊藤</a:t>
            </a:r>
            <a:endParaRPr kumimoji="1" lang="ja-JP" altLang="en-US" dirty="0"/>
          </a:p>
        </p:txBody>
      </p:sp>
      <p:pic>
        <p:nvPicPr>
          <p:cNvPr id="1026" name="Picture 2" descr="C:\Users\mario\Desktop\icon\akari_03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4784" y="116632"/>
            <a:ext cx="13373100" cy="75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問題担当者の現状</a:t>
            </a:r>
            <a:endParaRPr kumimoji="1" lang="ja-JP" altLang="en-US" dirty="0"/>
          </a:p>
        </p:txBody>
      </p:sp>
      <p:pic>
        <p:nvPicPr>
          <p:cNvPr id="1026" name="Picture 2" descr="C:\Users\kyohei\Dropbox\icpc\議事録\team_intro\wf2010_w_yakidogeza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8100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/>
        </p:nvCxnSpPr>
        <p:spPr>
          <a:xfrm>
            <a:off x="5148064" y="3068960"/>
            <a:ext cx="580008" cy="741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8532440" y="3068960"/>
            <a:ext cx="504056" cy="741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728072" y="291042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どう</a:t>
            </a:r>
            <a:r>
              <a:rPr lang="ja-JP" altLang="en-US" dirty="0" smtClean="0"/>
              <a:t>か御社の学推をください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御社</a:t>
            </a:r>
            <a:r>
              <a:rPr kumimoji="1" lang="ja-JP" altLang="en-US" dirty="0" smtClean="0"/>
              <a:t>で</a:t>
            </a:r>
            <a:r>
              <a:rPr lang="ja-JP" altLang="en-US" dirty="0" smtClean="0"/>
              <a:t>働かせてく</a:t>
            </a:r>
            <a:r>
              <a:rPr lang="ja-JP" altLang="en-US" dirty="0"/>
              <a:t>ださい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4680520" cy="26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地下監獄でサイコロを振って楽しむ</a:t>
            </a:r>
            <a:endParaRPr lang="en-US" altLang="ja-JP" dirty="0" smtClean="0"/>
          </a:p>
          <a:p>
            <a:r>
              <a:rPr kumimoji="1" lang="ja-JP" altLang="en-US" dirty="0" smtClean="0"/>
              <a:t>班長から提示されるサイコロしか使えない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サイコロ</a:t>
            </a:r>
            <a:r>
              <a:rPr lang="ja-JP" altLang="en-US" dirty="0" smtClean="0"/>
              <a:t>は</a:t>
            </a:r>
            <a:r>
              <a:rPr lang="en-US" altLang="ja-JP" dirty="0" smtClean="0"/>
              <a:t>n</a:t>
            </a:r>
            <a:r>
              <a:rPr lang="ja-JP" altLang="en-US" dirty="0" smtClean="0"/>
              <a:t>面あるうち</a:t>
            </a:r>
            <a:r>
              <a:rPr lang="en-US" altLang="ja-JP" dirty="0" smtClean="0"/>
              <a:t>m</a:t>
            </a:r>
            <a:r>
              <a:rPr lang="ja-JP" altLang="en-US" dirty="0" smtClean="0"/>
              <a:t>面に数値がある</a:t>
            </a:r>
            <a:endParaRPr kumimoji="1" lang="en-US" altLang="ja-JP" dirty="0" smtClean="0"/>
          </a:p>
          <a:p>
            <a:r>
              <a:rPr lang="ja-JP" altLang="en-US" dirty="0"/>
              <a:t>班長</a:t>
            </a:r>
            <a:r>
              <a:rPr lang="ja-JP" altLang="en-US" dirty="0" smtClean="0"/>
              <a:t>が振るサイコロより期待値的に大きいサイコロがあるかどうか？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（＊勝つ確率ではない）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13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アプローチ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サイコロは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面あるうち</a:t>
                </a:r>
                <a:r>
                  <a:rPr lang="en-US" altLang="ja-JP" dirty="0"/>
                  <a:t>m</a:t>
                </a:r>
                <a:r>
                  <a:rPr lang="ja-JP" altLang="en-US" dirty="0"/>
                  <a:t>面に数値が</a:t>
                </a:r>
                <a:r>
                  <a:rPr lang="ja-JP" altLang="en-US" dirty="0" smtClean="0"/>
                  <a:t>ある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→ </a:t>
                </a:r>
                <a:r>
                  <a:rPr lang="en-US" altLang="ja-JP" dirty="0" smtClean="0"/>
                  <a:t>m+1</a:t>
                </a:r>
                <a:r>
                  <a:rPr lang="ja-JP" altLang="en-US" dirty="0" smtClean="0"/>
                  <a:t>面のサイコロと考えればいい</a:t>
                </a:r>
                <a:endParaRPr lang="en-US" altLang="ja-JP" dirty="0"/>
              </a:p>
              <a:p>
                <a:pPr lvl="1"/>
                <a:r>
                  <a:rPr lang="en-US" altLang="ja-JP" dirty="0" smtClean="0"/>
                  <a:t>+1</a:t>
                </a:r>
                <a:r>
                  <a:rPr lang="ja-JP" altLang="en-US" dirty="0" smtClean="0"/>
                  <a:t>した面は何も数値が振られていない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en-US" altLang="ja-JP" dirty="0" smtClean="0"/>
                  <a:t>n</a:t>
                </a:r>
                <a:r>
                  <a:rPr lang="ja-JP" altLang="en-US" dirty="0" smtClean="0"/>
                  <a:t>はいらない子）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数値が振られていない面の出る確率</a:t>
                </a:r>
                <a:endParaRPr lang="en-US" altLang="ja-JP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𝐴</m:t>
                      </m:r>
                      <m:r>
                        <a:rPr lang="en-US" altLang="ja-JP" b="0" i="1" smtClean="0">
                          <a:latin typeface="Cambria Math"/>
                        </a:rPr>
                        <m:t>= 1.0 − 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あとは</a:t>
                </a:r>
                <a:r>
                  <a:rPr lang="en-US" altLang="ja-JP" dirty="0" smtClean="0"/>
                  <a:t>A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0</a:t>
                </a:r>
                <a:r>
                  <a:rPr lang="ja-JP" altLang="en-US" dirty="0" smtClean="0"/>
                  <a:t>に近づける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1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確率の求め方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 smtClean="0"/>
                  <a:t>何度も繰り返してサイコロを降る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while(A &gt; EPS){</a:t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>}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 smtClean="0"/>
                  <a:t>無限逃避等比級数の</a:t>
                </a:r>
                <a:r>
                  <a:rPr lang="ja-JP" altLang="en-US" dirty="0" smtClean="0"/>
                  <a:t>和</a:t>
                </a:r>
                <a:endParaRPr lang="en-US" altLang="ja-JP" dirty="0" smtClean="0"/>
              </a:p>
              <a:p>
                <a:pPr lvl="1"/>
                <a:r>
                  <a:rPr kumimoji="1" lang="ja-JP" altLang="en-US" dirty="0"/>
                  <a:t>数値</a:t>
                </a:r>
                <a:r>
                  <a:rPr kumimoji="1" lang="ja-JP" altLang="en-US" dirty="0" smtClean="0"/>
                  <a:t>の振られている面の出る確率は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初項 </a:t>
                </a:r>
                <a:r>
                  <a:rPr kumimoji="1" lang="en-US" altLang="ja-JP" dirty="0" err="1" smtClean="0"/>
                  <a:t>ri</a:t>
                </a:r>
                <a:r>
                  <a:rPr lang="en-US" altLang="ja-JP" dirty="0"/>
                  <a:t> </a:t>
                </a:r>
                <a:r>
                  <a:rPr lang="ja-JP" altLang="en-US" dirty="0" smtClean="0"/>
                  <a:t>公比 </a:t>
                </a:r>
                <a:r>
                  <a:rPr lang="en-US" altLang="ja-JP" dirty="0" smtClean="0"/>
                  <a:t>A </a:t>
                </a:r>
                <a:r>
                  <a:rPr lang="ja-JP" altLang="en-US" dirty="0" smtClean="0"/>
                  <a:t>の確率になる</a:t>
                </a:r>
                <a:endParaRPr lang="en-US" altLang="ja-JP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∗</m:t>
                      </m:r>
                      <m:r>
                        <a:rPr lang="en-US" altLang="ja-JP" b="0" i="1" smtClean="0">
                          <a:latin typeface="Cambria Math"/>
                        </a:rPr>
                        <m:t>𝐴</m:t>
                      </m:r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 ∗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/>
                        </a:rPr>
                        <m:t>+ </m:t>
                      </m:r>
                      <m:r>
                        <a:rPr lang="ja-JP" altLang="en-US" i="1">
                          <a:latin typeface="Cambria Math"/>
                        </a:rPr>
                        <m:t>・・・</m:t>
                      </m:r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 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ja-JP" b="0" i="1" smtClean="0">
                          <a:latin typeface="Cambria Math"/>
                        </a:rPr>
                        <m:t>+ </m:t>
                      </m:r>
                      <m:r>
                        <a:rPr lang="ja-JP" altLang="en-US" i="1">
                          <a:latin typeface="Cambria Math"/>
                        </a:rPr>
                        <m:t>・・・</m:t>
                      </m:r>
                    </m:oMath>
                  </m:oMathPara>
                </a14:m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/>
                      </a:rPr>
                      <m:t>    </m:t>
                    </m:r>
                    <m:r>
                      <a:rPr lang="ja-JP" altLang="en-US" dirty="0">
                        <a:latin typeface="Cambria Math"/>
                      </a:rPr>
                      <m:t>＝</m:t>
                    </m:r>
                    <m:r>
                      <a:rPr lang="en-US" altLang="ja-JP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</a:rPr>
                          <m:t>1 −</m:t>
                        </m:r>
                        <m:r>
                          <a:rPr lang="en-US" altLang="ja-JP" b="0" i="1" dirty="0" smtClean="0">
                            <a:latin typeface="Cambria Math"/>
                          </a:rPr>
                          <m:t>𝐴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</a:p>
              <a:p>
                <a:pPr marL="457200" lvl="1" indent="0">
                  <a:buNone/>
                </a:pPr>
                <a:endParaRPr kumimoji="1" lang="en-US" altLang="ja-JP" dirty="0" smtClean="0"/>
              </a:p>
              <a:p>
                <a:pPr marL="457200" lvl="1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33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/>
          <p:cNvCxnSpPr/>
          <p:nvPr/>
        </p:nvCxnSpPr>
        <p:spPr>
          <a:xfrm>
            <a:off x="1619672" y="3717032"/>
            <a:ext cx="79208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確率がわかったので、あとは期待値を出して、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大小比較をしましょう</a:t>
            </a:r>
            <a:endParaRPr kumimoji="1" lang="en-US" altLang="ja-JP" dirty="0" smtClean="0"/>
          </a:p>
          <a:p>
            <a:r>
              <a:rPr lang="en-US" altLang="ja-JP" dirty="0" smtClean="0"/>
              <a:t>EPS</a:t>
            </a:r>
            <a:r>
              <a:rPr lang="ja-JP" altLang="en-US" dirty="0" smtClean="0"/>
              <a:t>を忘れずに。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1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First AC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3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114</Words>
  <Application>Microsoft Office PowerPoint</Application>
  <PresentationFormat>画面に合わせる (4:3)</PresentationFormat>
  <Paragraphs>36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B – 不揃いなサイコロ</vt:lpstr>
      <vt:lpstr>問題担当者の現状</vt:lpstr>
      <vt:lpstr>問題概要</vt:lpstr>
      <vt:lpstr>アプローチ</vt:lpstr>
      <vt:lpstr>確率の求め方</vt:lpstr>
      <vt:lpstr>アプローチ</vt:lpstr>
      <vt:lpstr>First AC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– 不揃いなサイコロ</dc:title>
  <dc:creator>kyohei</dc:creator>
  <cp:lastModifiedBy>mario</cp:lastModifiedBy>
  <cp:revision>43</cp:revision>
  <dcterms:created xsi:type="dcterms:W3CDTF">2012-03-05T00:16:14Z</dcterms:created>
  <dcterms:modified xsi:type="dcterms:W3CDTF">2012-03-06T13:47:09Z</dcterms:modified>
</cp:coreProperties>
</file>