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00" autoAdjust="0"/>
  </p:normalViewPr>
  <p:slideViewPr>
    <p:cSldViewPr snapToObjects="1"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15, 2012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15, 2012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15, 2012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15, 2012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Lucky Dip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原案</a:t>
            </a:r>
            <a:r>
              <a:rPr lang="en-US" altLang="ja-JP" dirty="0" smtClean="0"/>
              <a:t>: </a:t>
            </a:r>
            <a:r>
              <a:rPr kumimoji="1" lang="ja-JP" altLang="en-US" dirty="0" smtClean="0"/>
              <a:t>津島</a:t>
            </a:r>
            <a:endParaRPr kumimoji="1" lang="en-US" altLang="ja-JP" dirty="0" smtClean="0"/>
          </a:p>
          <a:p>
            <a:r>
              <a:rPr lang="ja-JP" altLang="en-US" dirty="0" smtClean="0"/>
              <a:t>テスト</a:t>
            </a:r>
            <a:r>
              <a:rPr lang="en-US" altLang="ja-JP" dirty="0" smtClean="0"/>
              <a:t>: </a:t>
            </a:r>
            <a:r>
              <a:rPr lang="ja-JP" altLang="en-US" dirty="0" smtClean="0"/>
              <a:t>伊藤，西出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C:\Users\utisam\Dropbox\home\lib\utisam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70" y="3886200"/>
            <a:ext cx="581050" cy="5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tisam\Desktop\yayoi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13176"/>
            <a:ext cx="581050" cy="5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tisam\Desktop\icon_akkariiin45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70" y="5013176"/>
            <a:ext cx="581050" cy="5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/>
        </p:nvSpPr>
        <p:spPr>
          <a:xfrm>
            <a:off x="3595361" y="1665027"/>
            <a:ext cx="2007046" cy="3070746"/>
          </a:xfrm>
          <a:custGeom>
            <a:avLst/>
            <a:gdLst>
              <a:gd name="connsiteX0" fmla="*/ 1958453 w 1978925"/>
              <a:gd name="connsiteY0" fmla="*/ 3070746 h 3077570"/>
              <a:gd name="connsiteX1" fmla="*/ 1330656 w 1978925"/>
              <a:gd name="connsiteY1" fmla="*/ 3070746 h 3077570"/>
              <a:gd name="connsiteX2" fmla="*/ 1330656 w 1978925"/>
              <a:gd name="connsiteY2" fmla="*/ 2634018 h 3077570"/>
              <a:gd name="connsiteX3" fmla="*/ 764274 w 1978925"/>
              <a:gd name="connsiteY3" fmla="*/ 2634018 h 3077570"/>
              <a:gd name="connsiteX4" fmla="*/ 764274 w 1978925"/>
              <a:gd name="connsiteY4" fmla="*/ 2197289 h 3077570"/>
              <a:gd name="connsiteX5" fmla="*/ 0 w 1978925"/>
              <a:gd name="connsiteY5" fmla="*/ 2197289 h 3077570"/>
              <a:gd name="connsiteX6" fmla="*/ 0 w 1978925"/>
              <a:gd name="connsiteY6" fmla="*/ 13648 h 3077570"/>
              <a:gd name="connsiteX7" fmla="*/ 934871 w 1978925"/>
              <a:gd name="connsiteY7" fmla="*/ 13648 h 3077570"/>
              <a:gd name="connsiteX8" fmla="*/ 934871 w 1978925"/>
              <a:gd name="connsiteY8" fmla="*/ 1323833 h 3077570"/>
              <a:gd name="connsiteX9" fmla="*/ 191068 w 1978925"/>
              <a:gd name="connsiteY9" fmla="*/ 1323833 h 3077570"/>
              <a:gd name="connsiteX10" fmla="*/ 191068 w 1978925"/>
              <a:gd name="connsiteY10" fmla="*/ 1610436 h 3077570"/>
              <a:gd name="connsiteX11" fmla="*/ 1153235 w 1978925"/>
              <a:gd name="connsiteY11" fmla="*/ 1610436 h 3077570"/>
              <a:gd name="connsiteX12" fmla="*/ 1153235 w 1978925"/>
              <a:gd name="connsiteY12" fmla="*/ 0 h 3077570"/>
              <a:gd name="connsiteX13" fmla="*/ 1978925 w 1978925"/>
              <a:gd name="connsiteY13" fmla="*/ 0 h 3077570"/>
              <a:gd name="connsiteX14" fmla="*/ 1978925 w 1978925"/>
              <a:gd name="connsiteY14" fmla="*/ 3077570 h 3077570"/>
              <a:gd name="connsiteX15" fmla="*/ 1958453 w 1978925"/>
              <a:gd name="connsiteY15" fmla="*/ 3070746 h 3077570"/>
              <a:gd name="connsiteX0" fmla="*/ 1958453 w 2006220"/>
              <a:gd name="connsiteY0" fmla="*/ 3070746 h 3070746"/>
              <a:gd name="connsiteX1" fmla="*/ 1330656 w 2006220"/>
              <a:gd name="connsiteY1" fmla="*/ 3070746 h 3070746"/>
              <a:gd name="connsiteX2" fmla="*/ 1330656 w 2006220"/>
              <a:gd name="connsiteY2" fmla="*/ 2634018 h 3070746"/>
              <a:gd name="connsiteX3" fmla="*/ 764274 w 2006220"/>
              <a:gd name="connsiteY3" fmla="*/ 2634018 h 3070746"/>
              <a:gd name="connsiteX4" fmla="*/ 764274 w 2006220"/>
              <a:gd name="connsiteY4" fmla="*/ 2197289 h 3070746"/>
              <a:gd name="connsiteX5" fmla="*/ 0 w 2006220"/>
              <a:gd name="connsiteY5" fmla="*/ 2197289 h 3070746"/>
              <a:gd name="connsiteX6" fmla="*/ 0 w 2006220"/>
              <a:gd name="connsiteY6" fmla="*/ 13648 h 3070746"/>
              <a:gd name="connsiteX7" fmla="*/ 934871 w 2006220"/>
              <a:gd name="connsiteY7" fmla="*/ 13648 h 3070746"/>
              <a:gd name="connsiteX8" fmla="*/ 934871 w 2006220"/>
              <a:gd name="connsiteY8" fmla="*/ 1323833 h 3070746"/>
              <a:gd name="connsiteX9" fmla="*/ 191068 w 2006220"/>
              <a:gd name="connsiteY9" fmla="*/ 1323833 h 3070746"/>
              <a:gd name="connsiteX10" fmla="*/ 191068 w 2006220"/>
              <a:gd name="connsiteY10" fmla="*/ 1610436 h 3070746"/>
              <a:gd name="connsiteX11" fmla="*/ 1153235 w 2006220"/>
              <a:gd name="connsiteY11" fmla="*/ 1610436 h 3070746"/>
              <a:gd name="connsiteX12" fmla="*/ 1153235 w 2006220"/>
              <a:gd name="connsiteY12" fmla="*/ 0 h 3070746"/>
              <a:gd name="connsiteX13" fmla="*/ 1978925 w 2006220"/>
              <a:gd name="connsiteY13" fmla="*/ 0 h 3070746"/>
              <a:gd name="connsiteX14" fmla="*/ 2006220 w 2006220"/>
              <a:gd name="connsiteY14" fmla="*/ 2954741 h 3070746"/>
              <a:gd name="connsiteX15" fmla="*/ 1958453 w 2006220"/>
              <a:gd name="connsiteY15" fmla="*/ 3070746 h 3070746"/>
              <a:gd name="connsiteX0" fmla="*/ 1958453 w 1978925"/>
              <a:gd name="connsiteY0" fmla="*/ 3070746 h 3070746"/>
              <a:gd name="connsiteX1" fmla="*/ 1330656 w 1978925"/>
              <a:gd name="connsiteY1" fmla="*/ 3070746 h 3070746"/>
              <a:gd name="connsiteX2" fmla="*/ 1330656 w 1978925"/>
              <a:gd name="connsiteY2" fmla="*/ 2634018 h 3070746"/>
              <a:gd name="connsiteX3" fmla="*/ 764274 w 1978925"/>
              <a:gd name="connsiteY3" fmla="*/ 2634018 h 3070746"/>
              <a:gd name="connsiteX4" fmla="*/ 764274 w 1978925"/>
              <a:gd name="connsiteY4" fmla="*/ 2197289 h 3070746"/>
              <a:gd name="connsiteX5" fmla="*/ 0 w 1978925"/>
              <a:gd name="connsiteY5" fmla="*/ 2197289 h 3070746"/>
              <a:gd name="connsiteX6" fmla="*/ 0 w 1978925"/>
              <a:gd name="connsiteY6" fmla="*/ 13648 h 3070746"/>
              <a:gd name="connsiteX7" fmla="*/ 934871 w 1978925"/>
              <a:gd name="connsiteY7" fmla="*/ 13648 h 3070746"/>
              <a:gd name="connsiteX8" fmla="*/ 934871 w 1978925"/>
              <a:gd name="connsiteY8" fmla="*/ 1323833 h 3070746"/>
              <a:gd name="connsiteX9" fmla="*/ 191068 w 1978925"/>
              <a:gd name="connsiteY9" fmla="*/ 1323833 h 3070746"/>
              <a:gd name="connsiteX10" fmla="*/ 191068 w 1978925"/>
              <a:gd name="connsiteY10" fmla="*/ 1610436 h 3070746"/>
              <a:gd name="connsiteX11" fmla="*/ 1153235 w 1978925"/>
              <a:gd name="connsiteY11" fmla="*/ 1610436 h 3070746"/>
              <a:gd name="connsiteX12" fmla="*/ 1153235 w 1978925"/>
              <a:gd name="connsiteY12" fmla="*/ 0 h 3070746"/>
              <a:gd name="connsiteX13" fmla="*/ 1978925 w 1978925"/>
              <a:gd name="connsiteY13" fmla="*/ 0 h 3070746"/>
              <a:gd name="connsiteX14" fmla="*/ 1958453 w 1978925"/>
              <a:gd name="connsiteY14" fmla="*/ 3070746 h 30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925" h="3070746">
                <a:moveTo>
                  <a:pt x="1958453" y="3070746"/>
                </a:moveTo>
                <a:lnTo>
                  <a:pt x="1330656" y="3070746"/>
                </a:lnTo>
                <a:lnTo>
                  <a:pt x="1330656" y="2634018"/>
                </a:lnTo>
                <a:lnTo>
                  <a:pt x="764274" y="2634018"/>
                </a:lnTo>
                <a:lnTo>
                  <a:pt x="764274" y="2197289"/>
                </a:lnTo>
                <a:lnTo>
                  <a:pt x="0" y="2197289"/>
                </a:lnTo>
                <a:lnTo>
                  <a:pt x="0" y="13648"/>
                </a:lnTo>
                <a:lnTo>
                  <a:pt x="934871" y="13648"/>
                </a:lnTo>
                <a:lnTo>
                  <a:pt x="934871" y="1323833"/>
                </a:lnTo>
                <a:lnTo>
                  <a:pt x="191068" y="1323833"/>
                </a:lnTo>
                <a:lnTo>
                  <a:pt x="191068" y="1610436"/>
                </a:lnTo>
                <a:lnTo>
                  <a:pt x="1153235" y="1610436"/>
                </a:lnTo>
                <a:lnTo>
                  <a:pt x="1153235" y="0"/>
                </a:lnTo>
                <a:lnTo>
                  <a:pt x="1978925" y="0"/>
                </a:lnTo>
                <a:lnTo>
                  <a:pt x="1958453" y="30707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595360" y="4142716"/>
            <a:ext cx="762204" cy="1899107"/>
          </a:xfrm>
          <a:custGeom>
            <a:avLst/>
            <a:gdLst>
              <a:gd name="connsiteX0" fmla="*/ 748145 w 803563"/>
              <a:gd name="connsiteY0" fmla="*/ 554181 h 1939636"/>
              <a:gd name="connsiteX1" fmla="*/ 748145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48145 w 803563"/>
              <a:gd name="connsiteY8" fmla="*/ 554181 h 1939636"/>
              <a:gd name="connsiteX0" fmla="*/ 803563 w 803563"/>
              <a:gd name="connsiteY0" fmla="*/ 595745 h 1939636"/>
              <a:gd name="connsiteX1" fmla="*/ 748145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803563 w 803563"/>
              <a:gd name="connsiteY8" fmla="*/ 595745 h 1939636"/>
              <a:gd name="connsiteX0" fmla="*/ 748145 w 803563"/>
              <a:gd name="connsiteY0" fmla="*/ 581890 h 1939636"/>
              <a:gd name="connsiteX1" fmla="*/ 748145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48145 w 803563"/>
              <a:gd name="connsiteY8" fmla="*/ 581890 h 1939636"/>
              <a:gd name="connsiteX0" fmla="*/ 748145 w 803563"/>
              <a:gd name="connsiteY0" fmla="*/ 581890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48145 w 803563"/>
              <a:gd name="connsiteY8" fmla="*/ 581890 h 1939636"/>
              <a:gd name="connsiteX0" fmla="*/ 789709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89709 w 803563"/>
              <a:gd name="connsiteY8" fmla="*/ 568035 h 1939636"/>
              <a:gd name="connsiteX0" fmla="*/ 789709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89709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25781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25781 h 1939636"/>
              <a:gd name="connsiteX5" fmla="*/ 761999 w 803563"/>
              <a:gd name="connsiteY5" fmla="*/ 1357746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57746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16183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71602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30038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04717"/>
              <a:gd name="connsiteY0" fmla="*/ 568035 h 1939636"/>
              <a:gd name="connsiteX1" fmla="*/ 775854 w 804717"/>
              <a:gd name="connsiteY1" fmla="*/ 0 h 1939636"/>
              <a:gd name="connsiteX2" fmla="*/ 0 w 804717"/>
              <a:gd name="connsiteY2" fmla="*/ 0 h 1939636"/>
              <a:gd name="connsiteX3" fmla="*/ 0 w 804717"/>
              <a:gd name="connsiteY3" fmla="*/ 1939636 h 1939636"/>
              <a:gd name="connsiteX4" fmla="*/ 803563 w 804717"/>
              <a:gd name="connsiteY4" fmla="*/ 1925781 h 1939636"/>
              <a:gd name="connsiteX5" fmla="*/ 804717 w 804717"/>
              <a:gd name="connsiteY5" fmla="*/ 1330038 h 1939636"/>
              <a:gd name="connsiteX6" fmla="*/ 554182 w 804717"/>
              <a:gd name="connsiteY6" fmla="*/ 1343891 h 1939636"/>
              <a:gd name="connsiteX7" fmla="*/ 554182 w 804717"/>
              <a:gd name="connsiteY7" fmla="*/ 568036 h 1939636"/>
              <a:gd name="connsiteX8" fmla="*/ 775855 w 804717"/>
              <a:gd name="connsiteY8" fmla="*/ 568035 h 1939636"/>
              <a:gd name="connsiteX0" fmla="*/ 775855 w 856255"/>
              <a:gd name="connsiteY0" fmla="*/ 568035 h 1939636"/>
              <a:gd name="connsiteX1" fmla="*/ 775854 w 856255"/>
              <a:gd name="connsiteY1" fmla="*/ 0 h 1939636"/>
              <a:gd name="connsiteX2" fmla="*/ 0 w 856255"/>
              <a:gd name="connsiteY2" fmla="*/ 0 h 1939636"/>
              <a:gd name="connsiteX3" fmla="*/ 0 w 856255"/>
              <a:gd name="connsiteY3" fmla="*/ 1939636 h 1939636"/>
              <a:gd name="connsiteX4" fmla="*/ 856252 w 856255"/>
              <a:gd name="connsiteY4" fmla="*/ 1937222 h 1939636"/>
              <a:gd name="connsiteX5" fmla="*/ 804717 w 856255"/>
              <a:gd name="connsiteY5" fmla="*/ 1330038 h 1939636"/>
              <a:gd name="connsiteX6" fmla="*/ 554182 w 856255"/>
              <a:gd name="connsiteY6" fmla="*/ 1343891 h 1939636"/>
              <a:gd name="connsiteX7" fmla="*/ 554182 w 856255"/>
              <a:gd name="connsiteY7" fmla="*/ 568036 h 1939636"/>
              <a:gd name="connsiteX8" fmla="*/ 775855 w 856255"/>
              <a:gd name="connsiteY8" fmla="*/ 568035 h 1939636"/>
              <a:gd name="connsiteX0" fmla="*/ 775855 w 856260"/>
              <a:gd name="connsiteY0" fmla="*/ 568035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54182 w 856260"/>
              <a:gd name="connsiteY6" fmla="*/ 1343891 h 1939636"/>
              <a:gd name="connsiteX7" fmla="*/ 554182 w 856260"/>
              <a:gd name="connsiteY7" fmla="*/ 568036 h 1939636"/>
              <a:gd name="connsiteX8" fmla="*/ 775855 w 856260"/>
              <a:gd name="connsiteY8" fmla="*/ 568035 h 1939636"/>
              <a:gd name="connsiteX0" fmla="*/ 775855 w 856260"/>
              <a:gd name="connsiteY0" fmla="*/ 568035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27837 w 856260"/>
              <a:gd name="connsiteY6" fmla="*/ 1275241 h 1939636"/>
              <a:gd name="connsiteX7" fmla="*/ 554182 w 856260"/>
              <a:gd name="connsiteY7" fmla="*/ 568036 h 1939636"/>
              <a:gd name="connsiteX8" fmla="*/ 775855 w 856260"/>
              <a:gd name="connsiteY8" fmla="*/ 568035 h 1939636"/>
              <a:gd name="connsiteX0" fmla="*/ 775855 w 856260"/>
              <a:gd name="connsiteY0" fmla="*/ 568035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27837 w 856260"/>
              <a:gd name="connsiteY6" fmla="*/ 1275241 h 1939636"/>
              <a:gd name="connsiteX7" fmla="*/ 514665 w 856260"/>
              <a:gd name="connsiteY7" fmla="*/ 568036 h 1939636"/>
              <a:gd name="connsiteX8" fmla="*/ 775855 w 856260"/>
              <a:gd name="connsiteY8" fmla="*/ 568035 h 1939636"/>
              <a:gd name="connsiteX0" fmla="*/ 828545 w 856260"/>
              <a:gd name="connsiteY0" fmla="*/ 579477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27837 w 856260"/>
              <a:gd name="connsiteY6" fmla="*/ 1275241 h 1939636"/>
              <a:gd name="connsiteX7" fmla="*/ 514665 w 856260"/>
              <a:gd name="connsiteY7" fmla="*/ 568036 h 1939636"/>
              <a:gd name="connsiteX8" fmla="*/ 828545 w 856260"/>
              <a:gd name="connsiteY8" fmla="*/ 579477 h 1939636"/>
              <a:gd name="connsiteX0" fmla="*/ 828545 w 856260"/>
              <a:gd name="connsiteY0" fmla="*/ 602360 h 1962519"/>
              <a:gd name="connsiteX1" fmla="*/ 841716 w 856260"/>
              <a:gd name="connsiteY1" fmla="*/ 0 h 1962519"/>
              <a:gd name="connsiteX2" fmla="*/ 0 w 856260"/>
              <a:gd name="connsiteY2" fmla="*/ 22883 h 1962519"/>
              <a:gd name="connsiteX3" fmla="*/ 0 w 856260"/>
              <a:gd name="connsiteY3" fmla="*/ 1962519 h 1962519"/>
              <a:gd name="connsiteX4" fmla="*/ 856252 w 856260"/>
              <a:gd name="connsiteY4" fmla="*/ 1960105 h 1962519"/>
              <a:gd name="connsiteX5" fmla="*/ 844235 w 856260"/>
              <a:gd name="connsiteY5" fmla="*/ 1295713 h 1962519"/>
              <a:gd name="connsiteX6" fmla="*/ 527837 w 856260"/>
              <a:gd name="connsiteY6" fmla="*/ 1298124 h 1962519"/>
              <a:gd name="connsiteX7" fmla="*/ 514665 w 856260"/>
              <a:gd name="connsiteY7" fmla="*/ 590919 h 1962519"/>
              <a:gd name="connsiteX8" fmla="*/ 828545 w 856260"/>
              <a:gd name="connsiteY8" fmla="*/ 602360 h 1962519"/>
              <a:gd name="connsiteX0" fmla="*/ 828545 w 856260"/>
              <a:gd name="connsiteY0" fmla="*/ 602360 h 1962519"/>
              <a:gd name="connsiteX1" fmla="*/ 815371 w 856260"/>
              <a:gd name="connsiteY1" fmla="*/ 0 h 1962519"/>
              <a:gd name="connsiteX2" fmla="*/ 0 w 856260"/>
              <a:gd name="connsiteY2" fmla="*/ 22883 h 1962519"/>
              <a:gd name="connsiteX3" fmla="*/ 0 w 856260"/>
              <a:gd name="connsiteY3" fmla="*/ 1962519 h 1962519"/>
              <a:gd name="connsiteX4" fmla="*/ 856252 w 856260"/>
              <a:gd name="connsiteY4" fmla="*/ 1960105 h 1962519"/>
              <a:gd name="connsiteX5" fmla="*/ 844235 w 856260"/>
              <a:gd name="connsiteY5" fmla="*/ 1295713 h 1962519"/>
              <a:gd name="connsiteX6" fmla="*/ 527837 w 856260"/>
              <a:gd name="connsiteY6" fmla="*/ 1298124 h 1962519"/>
              <a:gd name="connsiteX7" fmla="*/ 514665 w 856260"/>
              <a:gd name="connsiteY7" fmla="*/ 590919 h 1962519"/>
              <a:gd name="connsiteX8" fmla="*/ 828545 w 856260"/>
              <a:gd name="connsiteY8" fmla="*/ 602360 h 1962519"/>
              <a:gd name="connsiteX0" fmla="*/ 828545 w 856260"/>
              <a:gd name="connsiteY0" fmla="*/ 590918 h 1951077"/>
              <a:gd name="connsiteX1" fmla="*/ 828544 w 856260"/>
              <a:gd name="connsiteY1" fmla="*/ 0 h 1951077"/>
              <a:gd name="connsiteX2" fmla="*/ 0 w 856260"/>
              <a:gd name="connsiteY2" fmla="*/ 11441 h 1951077"/>
              <a:gd name="connsiteX3" fmla="*/ 0 w 856260"/>
              <a:gd name="connsiteY3" fmla="*/ 1951077 h 1951077"/>
              <a:gd name="connsiteX4" fmla="*/ 856252 w 856260"/>
              <a:gd name="connsiteY4" fmla="*/ 1948663 h 1951077"/>
              <a:gd name="connsiteX5" fmla="*/ 844235 w 856260"/>
              <a:gd name="connsiteY5" fmla="*/ 1284271 h 1951077"/>
              <a:gd name="connsiteX6" fmla="*/ 527837 w 856260"/>
              <a:gd name="connsiteY6" fmla="*/ 1286682 h 1951077"/>
              <a:gd name="connsiteX7" fmla="*/ 514665 w 856260"/>
              <a:gd name="connsiteY7" fmla="*/ 579477 h 1951077"/>
              <a:gd name="connsiteX8" fmla="*/ 828545 w 856260"/>
              <a:gd name="connsiteY8" fmla="*/ 590918 h 1951077"/>
              <a:gd name="connsiteX0" fmla="*/ 828545 w 868061"/>
              <a:gd name="connsiteY0" fmla="*/ 590918 h 1951077"/>
              <a:gd name="connsiteX1" fmla="*/ 868061 w 868061"/>
              <a:gd name="connsiteY1" fmla="*/ 0 h 1951077"/>
              <a:gd name="connsiteX2" fmla="*/ 0 w 868061"/>
              <a:gd name="connsiteY2" fmla="*/ 11441 h 1951077"/>
              <a:gd name="connsiteX3" fmla="*/ 0 w 868061"/>
              <a:gd name="connsiteY3" fmla="*/ 1951077 h 1951077"/>
              <a:gd name="connsiteX4" fmla="*/ 856252 w 868061"/>
              <a:gd name="connsiteY4" fmla="*/ 1948663 h 1951077"/>
              <a:gd name="connsiteX5" fmla="*/ 844235 w 868061"/>
              <a:gd name="connsiteY5" fmla="*/ 1284271 h 1951077"/>
              <a:gd name="connsiteX6" fmla="*/ 527837 w 868061"/>
              <a:gd name="connsiteY6" fmla="*/ 1286682 h 1951077"/>
              <a:gd name="connsiteX7" fmla="*/ 514665 w 868061"/>
              <a:gd name="connsiteY7" fmla="*/ 579477 h 1951077"/>
              <a:gd name="connsiteX8" fmla="*/ 828545 w 868061"/>
              <a:gd name="connsiteY8" fmla="*/ 590918 h 1951077"/>
              <a:gd name="connsiteX0" fmla="*/ 815372 w 868061"/>
              <a:gd name="connsiteY0" fmla="*/ 556593 h 1951077"/>
              <a:gd name="connsiteX1" fmla="*/ 868061 w 868061"/>
              <a:gd name="connsiteY1" fmla="*/ 0 h 1951077"/>
              <a:gd name="connsiteX2" fmla="*/ 0 w 868061"/>
              <a:gd name="connsiteY2" fmla="*/ 11441 h 1951077"/>
              <a:gd name="connsiteX3" fmla="*/ 0 w 868061"/>
              <a:gd name="connsiteY3" fmla="*/ 1951077 h 1951077"/>
              <a:gd name="connsiteX4" fmla="*/ 856252 w 868061"/>
              <a:gd name="connsiteY4" fmla="*/ 1948663 h 1951077"/>
              <a:gd name="connsiteX5" fmla="*/ 844235 w 868061"/>
              <a:gd name="connsiteY5" fmla="*/ 1284271 h 1951077"/>
              <a:gd name="connsiteX6" fmla="*/ 527837 w 868061"/>
              <a:gd name="connsiteY6" fmla="*/ 1286682 h 1951077"/>
              <a:gd name="connsiteX7" fmla="*/ 514665 w 868061"/>
              <a:gd name="connsiteY7" fmla="*/ 579477 h 1951077"/>
              <a:gd name="connsiteX8" fmla="*/ 815372 w 868061"/>
              <a:gd name="connsiteY8" fmla="*/ 556593 h 1951077"/>
              <a:gd name="connsiteX0" fmla="*/ 815372 w 856260"/>
              <a:gd name="connsiteY0" fmla="*/ 556593 h 1951077"/>
              <a:gd name="connsiteX1" fmla="*/ 815371 w 856260"/>
              <a:gd name="connsiteY1" fmla="*/ 0 h 1951077"/>
              <a:gd name="connsiteX2" fmla="*/ 0 w 856260"/>
              <a:gd name="connsiteY2" fmla="*/ 11441 h 1951077"/>
              <a:gd name="connsiteX3" fmla="*/ 0 w 856260"/>
              <a:gd name="connsiteY3" fmla="*/ 1951077 h 1951077"/>
              <a:gd name="connsiteX4" fmla="*/ 856252 w 856260"/>
              <a:gd name="connsiteY4" fmla="*/ 1948663 h 1951077"/>
              <a:gd name="connsiteX5" fmla="*/ 844235 w 856260"/>
              <a:gd name="connsiteY5" fmla="*/ 1284271 h 1951077"/>
              <a:gd name="connsiteX6" fmla="*/ 527837 w 856260"/>
              <a:gd name="connsiteY6" fmla="*/ 1286682 h 1951077"/>
              <a:gd name="connsiteX7" fmla="*/ 514665 w 856260"/>
              <a:gd name="connsiteY7" fmla="*/ 579477 h 1951077"/>
              <a:gd name="connsiteX8" fmla="*/ 815372 w 856260"/>
              <a:gd name="connsiteY8" fmla="*/ 556593 h 1951077"/>
              <a:gd name="connsiteX0" fmla="*/ 815372 w 872545"/>
              <a:gd name="connsiteY0" fmla="*/ 556593 h 1951077"/>
              <a:gd name="connsiteX1" fmla="*/ 815371 w 872545"/>
              <a:gd name="connsiteY1" fmla="*/ 0 h 1951077"/>
              <a:gd name="connsiteX2" fmla="*/ 0 w 872545"/>
              <a:gd name="connsiteY2" fmla="*/ 11441 h 1951077"/>
              <a:gd name="connsiteX3" fmla="*/ 0 w 872545"/>
              <a:gd name="connsiteY3" fmla="*/ 1951077 h 1951077"/>
              <a:gd name="connsiteX4" fmla="*/ 856252 w 872545"/>
              <a:gd name="connsiteY4" fmla="*/ 1948663 h 1951077"/>
              <a:gd name="connsiteX5" fmla="*/ 872545 w 872545"/>
              <a:gd name="connsiteY5" fmla="*/ 1284271 h 1951077"/>
              <a:gd name="connsiteX6" fmla="*/ 527837 w 872545"/>
              <a:gd name="connsiteY6" fmla="*/ 1286682 h 1951077"/>
              <a:gd name="connsiteX7" fmla="*/ 514665 w 872545"/>
              <a:gd name="connsiteY7" fmla="*/ 579477 h 1951077"/>
              <a:gd name="connsiteX8" fmla="*/ 815372 w 872545"/>
              <a:gd name="connsiteY8" fmla="*/ 556593 h 1951077"/>
              <a:gd name="connsiteX0" fmla="*/ 815372 w 856260"/>
              <a:gd name="connsiteY0" fmla="*/ 556593 h 1951077"/>
              <a:gd name="connsiteX1" fmla="*/ 815371 w 856260"/>
              <a:gd name="connsiteY1" fmla="*/ 0 h 1951077"/>
              <a:gd name="connsiteX2" fmla="*/ 0 w 856260"/>
              <a:gd name="connsiteY2" fmla="*/ 11441 h 1951077"/>
              <a:gd name="connsiteX3" fmla="*/ 0 w 856260"/>
              <a:gd name="connsiteY3" fmla="*/ 1951077 h 1951077"/>
              <a:gd name="connsiteX4" fmla="*/ 856252 w 856260"/>
              <a:gd name="connsiteY4" fmla="*/ 1948663 h 1951077"/>
              <a:gd name="connsiteX5" fmla="*/ 844235 w 856260"/>
              <a:gd name="connsiteY5" fmla="*/ 1290419 h 1951077"/>
              <a:gd name="connsiteX6" fmla="*/ 527837 w 856260"/>
              <a:gd name="connsiteY6" fmla="*/ 1286682 h 1951077"/>
              <a:gd name="connsiteX7" fmla="*/ 514665 w 856260"/>
              <a:gd name="connsiteY7" fmla="*/ 579477 h 1951077"/>
              <a:gd name="connsiteX8" fmla="*/ 815372 w 856260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14665 w 865467"/>
              <a:gd name="connsiteY7" fmla="*/ 579477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14665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35898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07587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35898 w 865467"/>
              <a:gd name="connsiteY7" fmla="*/ 561035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42592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6718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1743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35898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1743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63595 h 1958079"/>
              <a:gd name="connsiteX1" fmla="*/ 815371 w 865467"/>
              <a:gd name="connsiteY1" fmla="*/ 7002 h 1958079"/>
              <a:gd name="connsiteX2" fmla="*/ 0 w 865467"/>
              <a:gd name="connsiteY2" fmla="*/ 0 h 1958079"/>
              <a:gd name="connsiteX3" fmla="*/ 0 w 865467"/>
              <a:gd name="connsiteY3" fmla="*/ 1958079 h 1958079"/>
              <a:gd name="connsiteX4" fmla="*/ 856252 w 865467"/>
              <a:gd name="connsiteY4" fmla="*/ 1955665 h 1958079"/>
              <a:gd name="connsiteX5" fmla="*/ 865467 w 865467"/>
              <a:gd name="connsiteY5" fmla="*/ 1297421 h 1958079"/>
              <a:gd name="connsiteX6" fmla="*/ 527837 w 865467"/>
              <a:gd name="connsiteY6" fmla="*/ 1293684 h 1958079"/>
              <a:gd name="connsiteX7" fmla="*/ 528820 w 865467"/>
              <a:gd name="connsiteY7" fmla="*/ 561890 h 1958079"/>
              <a:gd name="connsiteX8" fmla="*/ 815372 w 865467"/>
              <a:gd name="connsiteY8" fmla="*/ 563595 h 1958079"/>
              <a:gd name="connsiteX0" fmla="*/ 822450 w 872545"/>
              <a:gd name="connsiteY0" fmla="*/ 557447 h 1951931"/>
              <a:gd name="connsiteX1" fmla="*/ 822449 w 872545"/>
              <a:gd name="connsiteY1" fmla="*/ 854 h 1951931"/>
              <a:gd name="connsiteX2" fmla="*/ 0 w 872545"/>
              <a:gd name="connsiteY2" fmla="*/ 0 h 1951931"/>
              <a:gd name="connsiteX3" fmla="*/ 7078 w 872545"/>
              <a:gd name="connsiteY3" fmla="*/ 1951931 h 1951931"/>
              <a:gd name="connsiteX4" fmla="*/ 863330 w 872545"/>
              <a:gd name="connsiteY4" fmla="*/ 1949517 h 1951931"/>
              <a:gd name="connsiteX5" fmla="*/ 872545 w 872545"/>
              <a:gd name="connsiteY5" fmla="*/ 1291273 h 1951931"/>
              <a:gd name="connsiteX6" fmla="*/ 534915 w 872545"/>
              <a:gd name="connsiteY6" fmla="*/ 1287536 h 1951931"/>
              <a:gd name="connsiteX7" fmla="*/ 535898 w 872545"/>
              <a:gd name="connsiteY7" fmla="*/ 555742 h 1951931"/>
              <a:gd name="connsiteX8" fmla="*/ 822450 w 872545"/>
              <a:gd name="connsiteY8" fmla="*/ 557447 h 1951931"/>
              <a:gd name="connsiteX0" fmla="*/ 822450 w 863337"/>
              <a:gd name="connsiteY0" fmla="*/ 557447 h 1951931"/>
              <a:gd name="connsiteX1" fmla="*/ 822449 w 863337"/>
              <a:gd name="connsiteY1" fmla="*/ 854 h 1951931"/>
              <a:gd name="connsiteX2" fmla="*/ 0 w 863337"/>
              <a:gd name="connsiteY2" fmla="*/ 0 h 1951931"/>
              <a:gd name="connsiteX3" fmla="*/ 7078 w 863337"/>
              <a:gd name="connsiteY3" fmla="*/ 1951931 h 1951931"/>
              <a:gd name="connsiteX4" fmla="*/ 863330 w 863337"/>
              <a:gd name="connsiteY4" fmla="*/ 1949517 h 1951931"/>
              <a:gd name="connsiteX5" fmla="*/ 849722 w 863337"/>
              <a:gd name="connsiteY5" fmla="*/ 1284557 h 1951931"/>
              <a:gd name="connsiteX6" fmla="*/ 534915 w 863337"/>
              <a:gd name="connsiteY6" fmla="*/ 1287536 h 1951931"/>
              <a:gd name="connsiteX7" fmla="*/ 535898 w 863337"/>
              <a:gd name="connsiteY7" fmla="*/ 555742 h 1951931"/>
              <a:gd name="connsiteX8" fmla="*/ 822450 w 863337"/>
              <a:gd name="connsiteY8" fmla="*/ 557447 h 1951931"/>
              <a:gd name="connsiteX0" fmla="*/ 822450 w 855739"/>
              <a:gd name="connsiteY0" fmla="*/ 557447 h 1951931"/>
              <a:gd name="connsiteX1" fmla="*/ 822449 w 855739"/>
              <a:gd name="connsiteY1" fmla="*/ 854 h 1951931"/>
              <a:gd name="connsiteX2" fmla="*/ 0 w 855739"/>
              <a:gd name="connsiteY2" fmla="*/ 0 h 1951931"/>
              <a:gd name="connsiteX3" fmla="*/ 7078 w 855739"/>
              <a:gd name="connsiteY3" fmla="*/ 1951931 h 1951931"/>
              <a:gd name="connsiteX4" fmla="*/ 855724 w 855739"/>
              <a:gd name="connsiteY4" fmla="*/ 1949517 h 1951931"/>
              <a:gd name="connsiteX5" fmla="*/ 849722 w 855739"/>
              <a:gd name="connsiteY5" fmla="*/ 1284557 h 1951931"/>
              <a:gd name="connsiteX6" fmla="*/ 534915 w 855739"/>
              <a:gd name="connsiteY6" fmla="*/ 1287536 h 1951931"/>
              <a:gd name="connsiteX7" fmla="*/ 535898 w 855739"/>
              <a:gd name="connsiteY7" fmla="*/ 555742 h 1951931"/>
              <a:gd name="connsiteX8" fmla="*/ 822450 w 855739"/>
              <a:gd name="connsiteY8" fmla="*/ 557447 h 1951931"/>
              <a:gd name="connsiteX0" fmla="*/ 822450 w 849722"/>
              <a:gd name="connsiteY0" fmla="*/ 557447 h 1951931"/>
              <a:gd name="connsiteX1" fmla="*/ 822449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535898 w 849722"/>
              <a:gd name="connsiteY7" fmla="*/ 555742 h 1951931"/>
              <a:gd name="connsiteX8" fmla="*/ 822450 w 849722"/>
              <a:gd name="connsiteY8" fmla="*/ 557447 h 1951931"/>
              <a:gd name="connsiteX0" fmla="*/ 845273 w 849722"/>
              <a:gd name="connsiteY0" fmla="*/ 550732 h 1951931"/>
              <a:gd name="connsiteX1" fmla="*/ 822449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535898 w 849722"/>
              <a:gd name="connsiteY7" fmla="*/ 555742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535898 w 849722"/>
              <a:gd name="connsiteY7" fmla="*/ 555742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680438 w 849722"/>
              <a:gd name="connsiteY7" fmla="*/ 549026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71849 w 849722"/>
              <a:gd name="connsiteY6" fmla="*/ 1280821 h 1951931"/>
              <a:gd name="connsiteX7" fmla="*/ 680438 w 849722"/>
              <a:gd name="connsiteY7" fmla="*/ 549026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71849 w 849722"/>
              <a:gd name="connsiteY6" fmla="*/ 1280821 h 1951931"/>
              <a:gd name="connsiteX7" fmla="*/ 672832 w 849722"/>
              <a:gd name="connsiteY7" fmla="*/ 562458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71849 w 849722"/>
              <a:gd name="connsiteY6" fmla="*/ 1280821 h 1951931"/>
              <a:gd name="connsiteX7" fmla="*/ 650009 w 849722"/>
              <a:gd name="connsiteY7" fmla="*/ 562459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62459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42313 h 1951931"/>
              <a:gd name="connsiteX8" fmla="*/ 845273 w 849722"/>
              <a:gd name="connsiteY8" fmla="*/ 550732 h 1951931"/>
              <a:gd name="connsiteX0" fmla="*/ 845273 w 849722"/>
              <a:gd name="connsiteY0" fmla="*/ 530585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42313 h 1951931"/>
              <a:gd name="connsiteX8" fmla="*/ 845273 w 849722"/>
              <a:gd name="connsiteY8" fmla="*/ 530585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42313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42402 w 849722"/>
              <a:gd name="connsiteY7" fmla="*/ 555744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868931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42402 w 849722"/>
              <a:gd name="connsiteY7" fmla="*/ 555744 h 1951931"/>
              <a:gd name="connsiteX8" fmla="*/ 845273 w 849722"/>
              <a:gd name="connsiteY8" fmla="*/ 550732 h 1951931"/>
              <a:gd name="connsiteX0" fmla="*/ 845273 w 849722"/>
              <a:gd name="connsiteY0" fmla="*/ 550732 h 1868931"/>
              <a:gd name="connsiteX1" fmla="*/ 845272 w 849722"/>
              <a:gd name="connsiteY1" fmla="*/ 854 h 1868931"/>
              <a:gd name="connsiteX2" fmla="*/ 0 w 849722"/>
              <a:gd name="connsiteY2" fmla="*/ 0 h 1868931"/>
              <a:gd name="connsiteX3" fmla="*/ 7078 w 849722"/>
              <a:gd name="connsiteY3" fmla="*/ 1864630 h 1868931"/>
              <a:gd name="connsiteX4" fmla="*/ 848117 w 849722"/>
              <a:gd name="connsiteY4" fmla="*/ 1868931 h 1868931"/>
              <a:gd name="connsiteX5" fmla="*/ 849722 w 849722"/>
              <a:gd name="connsiteY5" fmla="*/ 1284557 h 1868931"/>
              <a:gd name="connsiteX6" fmla="*/ 649026 w 849722"/>
              <a:gd name="connsiteY6" fmla="*/ 1287536 h 1868931"/>
              <a:gd name="connsiteX7" fmla="*/ 642402 w 849722"/>
              <a:gd name="connsiteY7" fmla="*/ 555744 h 1868931"/>
              <a:gd name="connsiteX8" fmla="*/ 845273 w 849722"/>
              <a:gd name="connsiteY8" fmla="*/ 550732 h 186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722" h="1868931">
                <a:moveTo>
                  <a:pt x="845273" y="550732"/>
                </a:moveTo>
                <a:cubicBezTo>
                  <a:pt x="845273" y="361387"/>
                  <a:pt x="845272" y="190199"/>
                  <a:pt x="845272" y="854"/>
                </a:cubicBezTo>
                <a:lnTo>
                  <a:pt x="0" y="0"/>
                </a:lnTo>
                <a:cubicBezTo>
                  <a:pt x="2359" y="650644"/>
                  <a:pt x="4719" y="1213986"/>
                  <a:pt x="7078" y="1864630"/>
                </a:cubicBezTo>
                <a:lnTo>
                  <a:pt x="848117" y="1868931"/>
                </a:lnTo>
                <a:cubicBezTo>
                  <a:pt x="848502" y="1670350"/>
                  <a:pt x="849337" y="1483138"/>
                  <a:pt x="849722" y="1284557"/>
                </a:cubicBezTo>
                <a:lnTo>
                  <a:pt x="649026" y="1287536"/>
                </a:lnTo>
                <a:cubicBezTo>
                  <a:pt x="649354" y="1037456"/>
                  <a:pt x="642074" y="805824"/>
                  <a:pt x="642402" y="555744"/>
                </a:cubicBezTo>
                <a:lnTo>
                  <a:pt x="845273" y="550732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4378036" y="4724400"/>
            <a:ext cx="1205346" cy="1316182"/>
          </a:xfrm>
          <a:custGeom>
            <a:avLst/>
            <a:gdLst>
              <a:gd name="connsiteX0" fmla="*/ 0 w 1205346"/>
              <a:gd name="connsiteY0" fmla="*/ 0 h 1233055"/>
              <a:gd name="connsiteX1" fmla="*/ 401782 w 1205346"/>
              <a:gd name="connsiteY1" fmla="*/ 0 h 1233055"/>
              <a:gd name="connsiteX2" fmla="*/ 401782 w 1205346"/>
              <a:gd name="connsiteY2" fmla="*/ 332509 h 1233055"/>
              <a:gd name="connsiteX3" fmla="*/ 1205346 w 1205346"/>
              <a:gd name="connsiteY3" fmla="*/ 332509 h 1233055"/>
              <a:gd name="connsiteX4" fmla="*/ 1205346 w 1205346"/>
              <a:gd name="connsiteY4" fmla="*/ 803564 h 1233055"/>
              <a:gd name="connsiteX5" fmla="*/ 762000 w 1205346"/>
              <a:gd name="connsiteY5" fmla="*/ 803564 h 1233055"/>
              <a:gd name="connsiteX6" fmla="*/ 762000 w 1205346"/>
              <a:gd name="connsiteY6" fmla="*/ 1233055 h 1233055"/>
              <a:gd name="connsiteX7" fmla="*/ 221673 w 1205346"/>
              <a:gd name="connsiteY7" fmla="*/ 1233055 h 1233055"/>
              <a:gd name="connsiteX8" fmla="*/ 221673 w 1205346"/>
              <a:gd name="connsiteY8" fmla="*/ 443345 h 1233055"/>
              <a:gd name="connsiteX9" fmla="*/ 0 w 1205346"/>
              <a:gd name="connsiteY9" fmla="*/ 443345 h 1233055"/>
              <a:gd name="connsiteX10" fmla="*/ 0 w 1205346"/>
              <a:gd name="connsiteY10" fmla="*/ 0 h 123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5346" h="1233055">
                <a:moveTo>
                  <a:pt x="0" y="0"/>
                </a:moveTo>
                <a:lnTo>
                  <a:pt x="401782" y="0"/>
                </a:lnTo>
                <a:lnTo>
                  <a:pt x="401782" y="332509"/>
                </a:lnTo>
                <a:lnTo>
                  <a:pt x="1205346" y="332509"/>
                </a:lnTo>
                <a:lnTo>
                  <a:pt x="1205346" y="803564"/>
                </a:lnTo>
                <a:lnTo>
                  <a:pt x="762000" y="803564"/>
                </a:lnTo>
                <a:lnTo>
                  <a:pt x="762000" y="1233055"/>
                </a:lnTo>
                <a:lnTo>
                  <a:pt x="221673" y="1233055"/>
                </a:lnTo>
                <a:lnTo>
                  <a:pt x="221673" y="443345"/>
                </a:lnTo>
                <a:lnTo>
                  <a:pt x="0" y="4433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..........</a:t>
            </a:r>
          </a:p>
          <a:p>
            <a:pPr marL="0" indent="0" algn="ctr">
              <a:buNone/>
            </a:pPr>
            <a:r>
              <a:rPr lang="en-US" altLang="ja-JP" sz="2400" b="1" spc="300" dirty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t..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Union Find Tree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9"/>
          <p:cNvSpPr/>
          <p:nvPr/>
        </p:nvSpPr>
        <p:spPr>
          <a:xfrm>
            <a:off x="4378036" y="4724400"/>
            <a:ext cx="1205346" cy="1316182"/>
          </a:xfrm>
          <a:custGeom>
            <a:avLst/>
            <a:gdLst>
              <a:gd name="connsiteX0" fmla="*/ 0 w 1205346"/>
              <a:gd name="connsiteY0" fmla="*/ 0 h 1233055"/>
              <a:gd name="connsiteX1" fmla="*/ 401782 w 1205346"/>
              <a:gd name="connsiteY1" fmla="*/ 0 h 1233055"/>
              <a:gd name="connsiteX2" fmla="*/ 401782 w 1205346"/>
              <a:gd name="connsiteY2" fmla="*/ 332509 h 1233055"/>
              <a:gd name="connsiteX3" fmla="*/ 1205346 w 1205346"/>
              <a:gd name="connsiteY3" fmla="*/ 332509 h 1233055"/>
              <a:gd name="connsiteX4" fmla="*/ 1205346 w 1205346"/>
              <a:gd name="connsiteY4" fmla="*/ 803564 h 1233055"/>
              <a:gd name="connsiteX5" fmla="*/ 762000 w 1205346"/>
              <a:gd name="connsiteY5" fmla="*/ 803564 h 1233055"/>
              <a:gd name="connsiteX6" fmla="*/ 762000 w 1205346"/>
              <a:gd name="connsiteY6" fmla="*/ 1233055 h 1233055"/>
              <a:gd name="connsiteX7" fmla="*/ 221673 w 1205346"/>
              <a:gd name="connsiteY7" fmla="*/ 1233055 h 1233055"/>
              <a:gd name="connsiteX8" fmla="*/ 221673 w 1205346"/>
              <a:gd name="connsiteY8" fmla="*/ 443345 h 1233055"/>
              <a:gd name="connsiteX9" fmla="*/ 0 w 1205346"/>
              <a:gd name="connsiteY9" fmla="*/ 443345 h 1233055"/>
              <a:gd name="connsiteX10" fmla="*/ 0 w 1205346"/>
              <a:gd name="connsiteY10" fmla="*/ 0 h 123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5346" h="1233055">
                <a:moveTo>
                  <a:pt x="0" y="0"/>
                </a:moveTo>
                <a:lnTo>
                  <a:pt x="401782" y="0"/>
                </a:lnTo>
                <a:lnTo>
                  <a:pt x="401782" y="332509"/>
                </a:lnTo>
                <a:lnTo>
                  <a:pt x="1205346" y="332509"/>
                </a:lnTo>
                <a:lnTo>
                  <a:pt x="1205346" y="803564"/>
                </a:lnTo>
                <a:lnTo>
                  <a:pt x="762000" y="803564"/>
                </a:lnTo>
                <a:lnTo>
                  <a:pt x="762000" y="1233055"/>
                </a:lnTo>
                <a:lnTo>
                  <a:pt x="221673" y="1233055"/>
                </a:lnTo>
                <a:lnTo>
                  <a:pt x="221673" y="443345"/>
                </a:lnTo>
                <a:lnTo>
                  <a:pt x="0" y="4433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532909" y="1620982"/>
            <a:ext cx="2050473" cy="4419600"/>
          </a:xfrm>
          <a:custGeom>
            <a:avLst/>
            <a:gdLst>
              <a:gd name="connsiteX0" fmla="*/ 41564 w 2050473"/>
              <a:gd name="connsiteY0" fmla="*/ 13854 h 4419600"/>
              <a:gd name="connsiteX1" fmla="*/ 1025236 w 2050473"/>
              <a:gd name="connsiteY1" fmla="*/ 13854 h 4419600"/>
              <a:gd name="connsiteX2" fmla="*/ 1025236 w 2050473"/>
              <a:gd name="connsiteY2" fmla="*/ 1288473 h 4419600"/>
              <a:gd name="connsiteX3" fmla="*/ 235527 w 2050473"/>
              <a:gd name="connsiteY3" fmla="*/ 1288473 h 4419600"/>
              <a:gd name="connsiteX4" fmla="*/ 235527 w 2050473"/>
              <a:gd name="connsiteY4" fmla="*/ 1745673 h 4419600"/>
              <a:gd name="connsiteX5" fmla="*/ 1274618 w 2050473"/>
              <a:gd name="connsiteY5" fmla="*/ 1745673 h 4419600"/>
              <a:gd name="connsiteX6" fmla="*/ 1274618 w 2050473"/>
              <a:gd name="connsiteY6" fmla="*/ 0 h 4419600"/>
              <a:gd name="connsiteX7" fmla="*/ 2050473 w 2050473"/>
              <a:gd name="connsiteY7" fmla="*/ 0 h 4419600"/>
              <a:gd name="connsiteX8" fmla="*/ 2050473 w 2050473"/>
              <a:gd name="connsiteY8" fmla="*/ 3048000 h 4419600"/>
              <a:gd name="connsiteX9" fmla="*/ 1413164 w 2050473"/>
              <a:gd name="connsiteY9" fmla="*/ 3048000 h 4419600"/>
              <a:gd name="connsiteX10" fmla="*/ 1413164 w 2050473"/>
              <a:gd name="connsiteY10" fmla="*/ 2632363 h 4419600"/>
              <a:gd name="connsiteX11" fmla="*/ 831273 w 2050473"/>
              <a:gd name="connsiteY11" fmla="*/ 2632363 h 4419600"/>
              <a:gd name="connsiteX12" fmla="*/ 831273 w 2050473"/>
              <a:gd name="connsiteY12" fmla="*/ 2175163 h 4419600"/>
              <a:gd name="connsiteX13" fmla="*/ 263236 w 2050473"/>
              <a:gd name="connsiteY13" fmla="*/ 2175163 h 4419600"/>
              <a:gd name="connsiteX14" fmla="*/ 263236 w 2050473"/>
              <a:gd name="connsiteY14" fmla="*/ 2604654 h 4419600"/>
              <a:gd name="connsiteX15" fmla="*/ 817418 w 2050473"/>
              <a:gd name="connsiteY15" fmla="*/ 2604654 h 4419600"/>
              <a:gd name="connsiteX16" fmla="*/ 817418 w 2050473"/>
              <a:gd name="connsiteY16" fmla="*/ 3103418 h 4419600"/>
              <a:gd name="connsiteX17" fmla="*/ 623455 w 2050473"/>
              <a:gd name="connsiteY17" fmla="*/ 3103418 h 4419600"/>
              <a:gd name="connsiteX18" fmla="*/ 623455 w 2050473"/>
              <a:gd name="connsiteY18" fmla="*/ 3920836 h 4419600"/>
              <a:gd name="connsiteX19" fmla="*/ 872836 w 2050473"/>
              <a:gd name="connsiteY19" fmla="*/ 3920836 h 4419600"/>
              <a:gd name="connsiteX20" fmla="*/ 872836 w 2050473"/>
              <a:gd name="connsiteY20" fmla="*/ 4419600 h 4419600"/>
              <a:gd name="connsiteX21" fmla="*/ 0 w 2050473"/>
              <a:gd name="connsiteY21" fmla="*/ 4419600 h 4419600"/>
              <a:gd name="connsiteX22" fmla="*/ 41564 w 2050473"/>
              <a:gd name="connsiteY22" fmla="*/ 13854 h 4419600"/>
              <a:gd name="connsiteX0" fmla="*/ 1 w 2050473"/>
              <a:gd name="connsiteY0" fmla="*/ 13854 h 4419600"/>
              <a:gd name="connsiteX1" fmla="*/ 1025236 w 2050473"/>
              <a:gd name="connsiteY1" fmla="*/ 13854 h 4419600"/>
              <a:gd name="connsiteX2" fmla="*/ 1025236 w 2050473"/>
              <a:gd name="connsiteY2" fmla="*/ 1288473 h 4419600"/>
              <a:gd name="connsiteX3" fmla="*/ 235527 w 2050473"/>
              <a:gd name="connsiteY3" fmla="*/ 1288473 h 4419600"/>
              <a:gd name="connsiteX4" fmla="*/ 235527 w 2050473"/>
              <a:gd name="connsiteY4" fmla="*/ 1745673 h 4419600"/>
              <a:gd name="connsiteX5" fmla="*/ 1274618 w 2050473"/>
              <a:gd name="connsiteY5" fmla="*/ 1745673 h 4419600"/>
              <a:gd name="connsiteX6" fmla="*/ 1274618 w 2050473"/>
              <a:gd name="connsiteY6" fmla="*/ 0 h 4419600"/>
              <a:gd name="connsiteX7" fmla="*/ 2050473 w 2050473"/>
              <a:gd name="connsiteY7" fmla="*/ 0 h 4419600"/>
              <a:gd name="connsiteX8" fmla="*/ 2050473 w 2050473"/>
              <a:gd name="connsiteY8" fmla="*/ 3048000 h 4419600"/>
              <a:gd name="connsiteX9" fmla="*/ 1413164 w 2050473"/>
              <a:gd name="connsiteY9" fmla="*/ 3048000 h 4419600"/>
              <a:gd name="connsiteX10" fmla="*/ 1413164 w 2050473"/>
              <a:gd name="connsiteY10" fmla="*/ 2632363 h 4419600"/>
              <a:gd name="connsiteX11" fmla="*/ 831273 w 2050473"/>
              <a:gd name="connsiteY11" fmla="*/ 2632363 h 4419600"/>
              <a:gd name="connsiteX12" fmla="*/ 831273 w 2050473"/>
              <a:gd name="connsiteY12" fmla="*/ 2175163 h 4419600"/>
              <a:gd name="connsiteX13" fmla="*/ 263236 w 2050473"/>
              <a:gd name="connsiteY13" fmla="*/ 2175163 h 4419600"/>
              <a:gd name="connsiteX14" fmla="*/ 263236 w 2050473"/>
              <a:gd name="connsiteY14" fmla="*/ 2604654 h 4419600"/>
              <a:gd name="connsiteX15" fmla="*/ 817418 w 2050473"/>
              <a:gd name="connsiteY15" fmla="*/ 2604654 h 4419600"/>
              <a:gd name="connsiteX16" fmla="*/ 817418 w 2050473"/>
              <a:gd name="connsiteY16" fmla="*/ 3103418 h 4419600"/>
              <a:gd name="connsiteX17" fmla="*/ 623455 w 2050473"/>
              <a:gd name="connsiteY17" fmla="*/ 3103418 h 4419600"/>
              <a:gd name="connsiteX18" fmla="*/ 623455 w 2050473"/>
              <a:gd name="connsiteY18" fmla="*/ 3920836 h 4419600"/>
              <a:gd name="connsiteX19" fmla="*/ 872836 w 2050473"/>
              <a:gd name="connsiteY19" fmla="*/ 3920836 h 4419600"/>
              <a:gd name="connsiteX20" fmla="*/ 872836 w 2050473"/>
              <a:gd name="connsiteY20" fmla="*/ 4419600 h 4419600"/>
              <a:gd name="connsiteX21" fmla="*/ 0 w 2050473"/>
              <a:gd name="connsiteY21" fmla="*/ 4419600 h 4419600"/>
              <a:gd name="connsiteX22" fmla="*/ 1 w 2050473"/>
              <a:gd name="connsiteY22" fmla="*/ 13854 h 4419600"/>
              <a:gd name="connsiteX0" fmla="*/ 41565 w 2050473"/>
              <a:gd name="connsiteY0" fmla="*/ 13854 h 4419600"/>
              <a:gd name="connsiteX1" fmla="*/ 1025236 w 2050473"/>
              <a:gd name="connsiteY1" fmla="*/ 13854 h 4419600"/>
              <a:gd name="connsiteX2" fmla="*/ 1025236 w 2050473"/>
              <a:gd name="connsiteY2" fmla="*/ 1288473 h 4419600"/>
              <a:gd name="connsiteX3" fmla="*/ 235527 w 2050473"/>
              <a:gd name="connsiteY3" fmla="*/ 1288473 h 4419600"/>
              <a:gd name="connsiteX4" fmla="*/ 235527 w 2050473"/>
              <a:gd name="connsiteY4" fmla="*/ 1745673 h 4419600"/>
              <a:gd name="connsiteX5" fmla="*/ 1274618 w 2050473"/>
              <a:gd name="connsiteY5" fmla="*/ 1745673 h 4419600"/>
              <a:gd name="connsiteX6" fmla="*/ 1274618 w 2050473"/>
              <a:gd name="connsiteY6" fmla="*/ 0 h 4419600"/>
              <a:gd name="connsiteX7" fmla="*/ 2050473 w 2050473"/>
              <a:gd name="connsiteY7" fmla="*/ 0 h 4419600"/>
              <a:gd name="connsiteX8" fmla="*/ 2050473 w 2050473"/>
              <a:gd name="connsiteY8" fmla="*/ 3048000 h 4419600"/>
              <a:gd name="connsiteX9" fmla="*/ 1413164 w 2050473"/>
              <a:gd name="connsiteY9" fmla="*/ 3048000 h 4419600"/>
              <a:gd name="connsiteX10" fmla="*/ 1413164 w 2050473"/>
              <a:gd name="connsiteY10" fmla="*/ 2632363 h 4419600"/>
              <a:gd name="connsiteX11" fmla="*/ 831273 w 2050473"/>
              <a:gd name="connsiteY11" fmla="*/ 2632363 h 4419600"/>
              <a:gd name="connsiteX12" fmla="*/ 831273 w 2050473"/>
              <a:gd name="connsiteY12" fmla="*/ 2175163 h 4419600"/>
              <a:gd name="connsiteX13" fmla="*/ 263236 w 2050473"/>
              <a:gd name="connsiteY13" fmla="*/ 2175163 h 4419600"/>
              <a:gd name="connsiteX14" fmla="*/ 263236 w 2050473"/>
              <a:gd name="connsiteY14" fmla="*/ 2604654 h 4419600"/>
              <a:gd name="connsiteX15" fmla="*/ 817418 w 2050473"/>
              <a:gd name="connsiteY15" fmla="*/ 2604654 h 4419600"/>
              <a:gd name="connsiteX16" fmla="*/ 817418 w 2050473"/>
              <a:gd name="connsiteY16" fmla="*/ 3103418 h 4419600"/>
              <a:gd name="connsiteX17" fmla="*/ 623455 w 2050473"/>
              <a:gd name="connsiteY17" fmla="*/ 3103418 h 4419600"/>
              <a:gd name="connsiteX18" fmla="*/ 623455 w 2050473"/>
              <a:gd name="connsiteY18" fmla="*/ 3920836 h 4419600"/>
              <a:gd name="connsiteX19" fmla="*/ 872836 w 2050473"/>
              <a:gd name="connsiteY19" fmla="*/ 3920836 h 4419600"/>
              <a:gd name="connsiteX20" fmla="*/ 872836 w 2050473"/>
              <a:gd name="connsiteY20" fmla="*/ 4419600 h 4419600"/>
              <a:gd name="connsiteX21" fmla="*/ 0 w 2050473"/>
              <a:gd name="connsiteY21" fmla="*/ 4419600 h 4419600"/>
              <a:gd name="connsiteX22" fmla="*/ 41565 w 2050473"/>
              <a:gd name="connsiteY22" fmla="*/ 13854 h 4419600"/>
              <a:gd name="connsiteX0" fmla="*/ 13856 w 2050473"/>
              <a:gd name="connsiteY0" fmla="*/ 13854 h 4419600"/>
              <a:gd name="connsiteX1" fmla="*/ 1025236 w 2050473"/>
              <a:gd name="connsiteY1" fmla="*/ 13854 h 4419600"/>
              <a:gd name="connsiteX2" fmla="*/ 1025236 w 2050473"/>
              <a:gd name="connsiteY2" fmla="*/ 1288473 h 4419600"/>
              <a:gd name="connsiteX3" fmla="*/ 235527 w 2050473"/>
              <a:gd name="connsiteY3" fmla="*/ 1288473 h 4419600"/>
              <a:gd name="connsiteX4" fmla="*/ 235527 w 2050473"/>
              <a:gd name="connsiteY4" fmla="*/ 1745673 h 4419600"/>
              <a:gd name="connsiteX5" fmla="*/ 1274618 w 2050473"/>
              <a:gd name="connsiteY5" fmla="*/ 1745673 h 4419600"/>
              <a:gd name="connsiteX6" fmla="*/ 1274618 w 2050473"/>
              <a:gd name="connsiteY6" fmla="*/ 0 h 4419600"/>
              <a:gd name="connsiteX7" fmla="*/ 2050473 w 2050473"/>
              <a:gd name="connsiteY7" fmla="*/ 0 h 4419600"/>
              <a:gd name="connsiteX8" fmla="*/ 2050473 w 2050473"/>
              <a:gd name="connsiteY8" fmla="*/ 3048000 h 4419600"/>
              <a:gd name="connsiteX9" fmla="*/ 1413164 w 2050473"/>
              <a:gd name="connsiteY9" fmla="*/ 3048000 h 4419600"/>
              <a:gd name="connsiteX10" fmla="*/ 1413164 w 2050473"/>
              <a:gd name="connsiteY10" fmla="*/ 2632363 h 4419600"/>
              <a:gd name="connsiteX11" fmla="*/ 831273 w 2050473"/>
              <a:gd name="connsiteY11" fmla="*/ 2632363 h 4419600"/>
              <a:gd name="connsiteX12" fmla="*/ 831273 w 2050473"/>
              <a:gd name="connsiteY12" fmla="*/ 2175163 h 4419600"/>
              <a:gd name="connsiteX13" fmla="*/ 263236 w 2050473"/>
              <a:gd name="connsiteY13" fmla="*/ 2175163 h 4419600"/>
              <a:gd name="connsiteX14" fmla="*/ 263236 w 2050473"/>
              <a:gd name="connsiteY14" fmla="*/ 2604654 h 4419600"/>
              <a:gd name="connsiteX15" fmla="*/ 817418 w 2050473"/>
              <a:gd name="connsiteY15" fmla="*/ 2604654 h 4419600"/>
              <a:gd name="connsiteX16" fmla="*/ 817418 w 2050473"/>
              <a:gd name="connsiteY16" fmla="*/ 3103418 h 4419600"/>
              <a:gd name="connsiteX17" fmla="*/ 623455 w 2050473"/>
              <a:gd name="connsiteY17" fmla="*/ 3103418 h 4419600"/>
              <a:gd name="connsiteX18" fmla="*/ 623455 w 2050473"/>
              <a:gd name="connsiteY18" fmla="*/ 3920836 h 4419600"/>
              <a:gd name="connsiteX19" fmla="*/ 872836 w 2050473"/>
              <a:gd name="connsiteY19" fmla="*/ 3920836 h 4419600"/>
              <a:gd name="connsiteX20" fmla="*/ 872836 w 2050473"/>
              <a:gd name="connsiteY20" fmla="*/ 4419600 h 4419600"/>
              <a:gd name="connsiteX21" fmla="*/ 0 w 2050473"/>
              <a:gd name="connsiteY21" fmla="*/ 4419600 h 4419600"/>
              <a:gd name="connsiteX22" fmla="*/ 13856 w 2050473"/>
              <a:gd name="connsiteY22" fmla="*/ 13854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0473" h="4419600">
                <a:moveTo>
                  <a:pt x="13856" y="13854"/>
                </a:moveTo>
                <a:lnTo>
                  <a:pt x="1025236" y="13854"/>
                </a:lnTo>
                <a:lnTo>
                  <a:pt x="1025236" y="1288473"/>
                </a:lnTo>
                <a:lnTo>
                  <a:pt x="235527" y="1288473"/>
                </a:lnTo>
                <a:lnTo>
                  <a:pt x="235527" y="1745673"/>
                </a:lnTo>
                <a:lnTo>
                  <a:pt x="1274618" y="1745673"/>
                </a:lnTo>
                <a:lnTo>
                  <a:pt x="1274618" y="0"/>
                </a:lnTo>
                <a:lnTo>
                  <a:pt x="2050473" y="0"/>
                </a:lnTo>
                <a:lnTo>
                  <a:pt x="2050473" y="3048000"/>
                </a:lnTo>
                <a:lnTo>
                  <a:pt x="1413164" y="3048000"/>
                </a:lnTo>
                <a:lnTo>
                  <a:pt x="1413164" y="2632363"/>
                </a:lnTo>
                <a:lnTo>
                  <a:pt x="831273" y="2632363"/>
                </a:lnTo>
                <a:lnTo>
                  <a:pt x="831273" y="2175163"/>
                </a:lnTo>
                <a:lnTo>
                  <a:pt x="263236" y="2175163"/>
                </a:lnTo>
                <a:lnTo>
                  <a:pt x="263236" y="2604654"/>
                </a:lnTo>
                <a:lnTo>
                  <a:pt x="817418" y="2604654"/>
                </a:lnTo>
                <a:lnTo>
                  <a:pt x="817418" y="3103418"/>
                </a:lnTo>
                <a:lnTo>
                  <a:pt x="623455" y="3103418"/>
                </a:lnTo>
                <a:lnTo>
                  <a:pt x="623455" y="3920836"/>
                </a:lnTo>
                <a:lnTo>
                  <a:pt x="872836" y="3920836"/>
                </a:lnTo>
                <a:lnTo>
                  <a:pt x="872836" y="4419600"/>
                </a:lnTo>
                <a:lnTo>
                  <a:pt x="0" y="4419600"/>
                </a:lnTo>
                <a:cubicBezTo>
                  <a:pt x="0" y="2951018"/>
                  <a:pt x="13856" y="1482436"/>
                  <a:pt x="13856" y="138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Union Find Tree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..........</a:t>
            </a:r>
          </a:p>
          <a:p>
            <a:pPr marL="0" indent="0" algn="ctr">
              <a:buNone/>
            </a:pPr>
            <a:r>
              <a:rPr lang="en-US" altLang="ja-JP" sz="2400" b="1" spc="300" dirty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t..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1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</a:t>
            </a:r>
            <a:r>
              <a:rPr lang="ja-JP" altLang="en-US" dirty="0"/>
              <a:t>解答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塗りつぶし</a:t>
            </a:r>
            <a:r>
              <a:rPr lang="en-US" altLang="ja-JP" dirty="0" smtClean="0"/>
              <a:t>, C++</a:t>
            </a:r>
          </a:p>
          <a:p>
            <a:pPr lvl="1"/>
            <a:r>
              <a:rPr lang="en-US" altLang="ja-JP" dirty="0" smtClean="0"/>
              <a:t>72</a:t>
            </a:r>
            <a:r>
              <a:rPr lang="ja-JP" altLang="en-US" dirty="0" smtClean="0"/>
              <a:t>行</a:t>
            </a:r>
            <a:r>
              <a:rPr lang="en-US" altLang="ja-JP" dirty="0" smtClean="0"/>
              <a:t>, 1688[byte]</a:t>
            </a:r>
          </a:p>
          <a:p>
            <a:r>
              <a:rPr kumimoji="1" lang="en-US" altLang="ja-JP" dirty="0" err="1" smtClean="0"/>
              <a:t>UnionFindTree</a:t>
            </a:r>
            <a:r>
              <a:rPr kumimoji="1" lang="en-US" altLang="ja-JP" dirty="0" smtClean="0"/>
              <a:t>, C++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86</a:t>
            </a:r>
            <a:r>
              <a:rPr kumimoji="1" lang="ja-JP" altLang="en-US" dirty="0" smtClean="0"/>
              <a:t>行</a:t>
            </a:r>
            <a:r>
              <a:rPr lang="en-US" altLang="ja-JP" dirty="0" smtClean="0"/>
              <a:t>, 1878[byte]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Acceptance</a:t>
            </a:r>
          </a:p>
          <a:p>
            <a:pPr lvl="1"/>
            <a:r>
              <a:rPr lang="ja-JP" altLang="en-US" dirty="0"/>
              <a:t>オンサイト</a:t>
            </a:r>
            <a:r>
              <a:rPr kumimoji="1" lang="en-US" altLang="ja-JP" dirty="0" smtClean="0"/>
              <a:t>: </a:t>
            </a:r>
          </a:p>
          <a:p>
            <a:pPr lvl="1"/>
            <a:r>
              <a:rPr lang="ja-JP" altLang="en-US" dirty="0"/>
              <a:t>オンライン</a:t>
            </a:r>
            <a:r>
              <a:rPr lang="en-US" altLang="ja-JP" dirty="0" smtClean="0"/>
              <a:t>: </a:t>
            </a:r>
            <a:endParaRPr kumimoji="1" lang="en-US" altLang="ja-JP" dirty="0" smtClean="0"/>
          </a:p>
          <a:p>
            <a:r>
              <a:rPr lang="en-US" altLang="ja-JP" dirty="0" smtClean="0"/>
              <a:t>Accept/Submit</a:t>
            </a:r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 </a:t>
            </a:r>
            <a:r>
              <a:rPr lang="en-US" altLang="ja-JP" dirty="0" smtClean="0"/>
              <a:t>* </a:t>
            </a:r>
            <a:r>
              <a:rPr lang="en-US" altLang="ja-JP" dirty="0"/>
              <a:t>H </a:t>
            </a:r>
            <a:r>
              <a:rPr lang="ja-JP" altLang="en-US" dirty="0"/>
              <a:t>で壁と目的地が</a:t>
            </a:r>
            <a:r>
              <a:rPr lang="ja-JP" altLang="en-US" dirty="0" smtClean="0"/>
              <a:t>与えられる</a:t>
            </a:r>
            <a:endParaRPr lang="en-US" altLang="ja-JP" dirty="0" smtClean="0"/>
          </a:p>
          <a:p>
            <a:r>
              <a:rPr lang="en-US" altLang="ja-JP" dirty="0" smtClean="0"/>
              <a:t>(x, y)</a:t>
            </a:r>
            <a:r>
              <a:rPr lang="ja-JP" altLang="en-US" dirty="0" smtClean="0"/>
              <a:t>の壁が一つずつ除去される</a:t>
            </a:r>
            <a:endParaRPr lang="en-US" altLang="ja-JP" dirty="0" smtClean="0"/>
          </a:p>
          <a:p>
            <a:r>
              <a:rPr lang="ja-JP" altLang="en-US" dirty="0"/>
              <a:t>何個取り除いたら</a:t>
            </a:r>
            <a:r>
              <a:rPr lang="en-US" altLang="ja-JP" dirty="0"/>
              <a:t>(0, 0)</a:t>
            </a:r>
            <a:r>
              <a:rPr lang="ja-JP" altLang="en-US" dirty="0"/>
              <a:t>から到達できるか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ja-JP" altLang="en-US" dirty="0" smtClean="0"/>
              <a:t>塗りつぶし</a:t>
            </a:r>
            <a:endParaRPr lang="en-US" altLang="ja-JP" dirty="0" smtClean="0"/>
          </a:p>
          <a:p>
            <a:pPr lvl="1"/>
            <a:r>
              <a:rPr lang="ja-JP" altLang="en-US" dirty="0"/>
              <a:t>ただし，毎回</a:t>
            </a:r>
            <a:r>
              <a:rPr lang="en-US" altLang="ja-JP" dirty="0"/>
              <a:t>(0, 0)</a:t>
            </a:r>
            <a:r>
              <a:rPr lang="ja-JP" altLang="en-US" dirty="0"/>
              <a:t>からでは間に</a:t>
            </a:r>
            <a:r>
              <a:rPr lang="ja-JP" altLang="en-US" dirty="0" smtClean="0"/>
              <a:t>合わない</a:t>
            </a:r>
            <a:endParaRPr lang="en-US" altLang="ja-JP" dirty="0" smtClean="0"/>
          </a:p>
          <a:p>
            <a:pPr lvl="1"/>
            <a:r>
              <a:rPr lang="ja-JP" altLang="en-US" dirty="0"/>
              <a:t>探索の状態を保存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開放</a:t>
            </a:r>
            <a:r>
              <a:rPr lang="ja-JP" altLang="en-US" dirty="0"/>
              <a:t>した</a:t>
            </a:r>
            <a:r>
              <a:rPr lang="ja-JP" altLang="en-US" dirty="0" smtClean="0"/>
              <a:t>床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続ける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O(W*H)</a:t>
            </a:r>
            <a:endParaRPr lang="en-US" altLang="ja-JP" dirty="0" smtClean="0"/>
          </a:p>
          <a:p>
            <a:r>
              <a:rPr lang="en-US" altLang="ja-JP" dirty="0" smtClean="0"/>
              <a:t>Union </a:t>
            </a:r>
            <a:r>
              <a:rPr lang="en-US" altLang="ja-JP" dirty="0" smtClean="0"/>
              <a:t>Find Tree</a:t>
            </a:r>
          </a:p>
          <a:p>
            <a:pPr lvl="1"/>
            <a:r>
              <a:rPr lang="en-US" altLang="ja-JP" dirty="0" smtClean="0"/>
              <a:t>Y * W + X </a:t>
            </a:r>
            <a:r>
              <a:rPr lang="ja-JP" altLang="en-US" dirty="0" smtClean="0"/>
              <a:t>で番号付け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入力時に↑と←の床を</a:t>
            </a:r>
            <a:r>
              <a:rPr lang="en-US" altLang="ja-JP" dirty="0" smtClean="0"/>
              <a:t>unite</a:t>
            </a:r>
          </a:p>
          <a:p>
            <a:pPr lvl="1"/>
            <a:r>
              <a:rPr lang="ja-JP" altLang="en-US" dirty="0" smtClean="0"/>
              <a:t>空いたら周りの床を</a:t>
            </a:r>
            <a:r>
              <a:rPr lang="en-US" altLang="ja-JP" dirty="0" smtClean="0"/>
              <a:t>unite</a:t>
            </a:r>
          </a:p>
          <a:p>
            <a:pPr lvl="1"/>
            <a:r>
              <a:rPr lang="en-US" altLang="ja-JP" dirty="0" smtClean="0"/>
              <a:t>O(α(W*H))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塗りつぶし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.....#....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.....#....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.....#....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######....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....###...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t..#..####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...##.....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....#...##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塗りつぶし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#....</a:t>
            </a: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#....</a:t>
            </a: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######....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....###...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t..#..####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...##.....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....#...##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563888" y="2954199"/>
            <a:ext cx="216024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#....</a:t>
            </a: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#....</a:t>
            </a: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#....</a:t>
            </a:r>
          </a:p>
          <a:p>
            <a:pPr marL="0" indent="0" algn="ctr">
              <a:buNone/>
            </a:pPr>
            <a:r>
              <a:rPr lang="en-US" altLang="ja-JP" sz="2400" b="1" spc="300" dirty="0">
                <a:latin typeface="VL ゴシック" pitchFamily="49" charset="-128"/>
                <a:ea typeface="VL ゴシック" pitchFamily="49" charset="-128"/>
              </a:rPr>
              <a:t>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#####....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....###...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t..#..####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...##.....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....#...##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塗りつぶし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vvvvv#vvvv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vvvvv#vvvv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vvvvv#vvvv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v#####</a:t>
            </a: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vvvvvvvvvv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</a:t>
            </a: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....###</a:t>
            </a: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t..#..####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...##.....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....#...##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塗りつぶし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vvvvv#vvvv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vvvvv#vvvv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vvvvv#vvvv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v#####</a:t>
            </a: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vvvvvvvvvv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>
                <a:latin typeface="VL ゴシック" pitchFamily="49" charset="-128"/>
                <a:ea typeface="VL ゴシック" pitchFamily="49" charset="-128"/>
              </a:rPr>
              <a:t>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</a:t>
            </a:r>
            <a:endParaRPr lang="en-US" altLang="ja-JP" sz="2400" b="1" spc="300" dirty="0" smtClean="0">
              <a:latin typeface="VL ゴシック" pitchFamily="49" charset="-128"/>
              <a:ea typeface="VL ゴシック" pitchFamily="49" charset="-128"/>
            </a:endParaRP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tvv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#..####</a:t>
            </a: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##.....</a:t>
            </a:r>
          </a:p>
          <a:p>
            <a:pPr marL="0" indent="0" algn="ctr">
              <a:buNone/>
            </a:pPr>
            <a:r>
              <a:rPr lang="en-US" altLang="ja-JP" sz="2400" b="1" spc="300" dirty="0" err="1" smtClean="0">
                <a:latin typeface="VL ゴシック" pitchFamily="49" charset="-128"/>
                <a:ea typeface="VL ゴシック" pitchFamily="49" charset="-128"/>
              </a:rPr>
              <a:t>vvvv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#...##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塗りつぶし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3595360" y="4142716"/>
            <a:ext cx="762204" cy="1899107"/>
          </a:xfrm>
          <a:custGeom>
            <a:avLst/>
            <a:gdLst>
              <a:gd name="connsiteX0" fmla="*/ 748145 w 803563"/>
              <a:gd name="connsiteY0" fmla="*/ 554181 h 1939636"/>
              <a:gd name="connsiteX1" fmla="*/ 748145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48145 w 803563"/>
              <a:gd name="connsiteY8" fmla="*/ 554181 h 1939636"/>
              <a:gd name="connsiteX0" fmla="*/ 803563 w 803563"/>
              <a:gd name="connsiteY0" fmla="*/ 595745 h 1939636"/>
              <a:gd name="connsiteX1" fmla="*/ 748145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803563 w 803563"/>
              <a:gd name="connsiteY8" fmla="*/ 595745 h 1939636"/>
              <a:gd name="connsiteX0" fmla="*/ 748145 w 803563"/>
              <a:gd name="connsiteY0" fmla="*/ 581890 h 1939636"/>
              <a:gd name="connsiteX1" fmla="*/ 748145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48145 w 803563"/>
              <a:gd name="connsiteY8" fmla="*/ 581890 h 1939636"/>
              <a:gd name="connsiteX0" fmla="*/ 748145 w 803563"/>
              <a:gd name="connsiteY0" fmla="*/ 581890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48145 w 803563"/>
              <a:gd name="connsiteY8" fmla="*/ 581890 h 1939636"/>
              <a:gd name="connsiteX0" fmla="*/ 789709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89709 w 803563"/>
              <a:gd name="connsiteY8" fmla="*/ 568035 h 1939636"/>
              <a:gd name="connsiteX0" fmla="*/ 789709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89709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39636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25781 h 1939636"/>
              <a:gd name="connsiteX5" fmla="*/ 803563 w 803563"/>
              <a:gd name="connsiteY5" fmla="*/ 1343891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03563"/>
              <a:gd name="connsiteY0" fmla="*/ 568035 h 1939636"/>
              <a:gd name="connsiteX1" fmla="*/ 775854 w 803563"/>
              <a:gd name="connsiteY1" fmla="*/ 0 h 1939636"/>
              <a:gd name="connsiteX2" fmla="*/ 0 w 803563"/>
              <a:gd name="connsiteY2" fmla="*/ 0 h 1939636"/>
              <a:gd name="connsiteX3" fmla="*/ 0 w 803563"/>
              <a:gd name="connsiteY3" fmla="*/ 1939636 h 1939636"/>
              <a:gd name="connsiteX4" fmla="*/ 803563 w 803563"/>
              <a:gd name="connsiteY4" fmla="*/ 1925781 h 1939636"/>
              <a:gd name="connsiteX5" fmla="*/ 761999 w 803563"/>
              <a:gd name="connsiteY5" fmla="*/ 1357746 h 1939636"/>
              <a:gd name="connsiteX6" fmla="*/ 554182 w 803563"/>
              <a:gd name="connsiteY6" fmla="*/ 1343891 h 1939636"/>
              <a:gd name="connsiteX7" fmla="*/ 554182 w 803563"/>
              <a:gd name="connsiteY7" fmla="*/ 568036 h 1939636"/>
              <a:gd name="connsiteX8" fmla="*/ 775855 w 803563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57746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16183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71602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17417"/>
              <a:gd name="connsiteY0" fmla="*/ 568035 h 1939636"/>
              <a:gd name="connsiteX1" fmla="*/ 775854 w 817417"/>
              <a:gd name="connsiteY1" fmla="*/ 0 h 1939636"/>
              <a:gd name="connsiteX2" fmla="*/ 0 w 817417"/>
              <a:gd name="connsiteY2" fmla="*/ 0 h 1939636"/>
              <a:gd name="connsiteX3" fmla="*/ 0 w 817417"/>
              <a:gd name="connsiteY3" fmla="*/ 1939636 h 1939636"/>
              <a:gd name="connsiteX4" fmla="*/ 803563 w 817417"/>
              <a:gd name="connsiteY4" fmla="*/ 1925781 h 1939636"/>
              <a:gd name="connsiteX5" fmla="*/ 817417 w 817417"/>
              <a:gd name="connsiteY5" fmla="*/ 1330038 h 1939636"/>
              <a:gd name="connsiteX6" fmla="*/ 554182 w 817417"/>
              <a:gd name="connsiteY6" fmla="*/ 1343891 h 1939636"/>
              <a:gd name="connsiteX7" fmla="*/ 554182 w 817417"/>
              <a:gd name="connsiteY7" fmla="*/ 568036 h 1939636"/>
              <a:gd name="connsiteX8" fmla="*/ 775855 w 817417"/>
              <a:gd name="connsiteY8" fmla="*/ 568035 h 1939636"/>
              <a:gd name="connsiteX0" fmla="*/ 775855 w 804717"/>
              <a:gd name="connsiteY0" fmla="*/ 568035 h 1939636"/>
              <a:gd name="connsiteX1" fmla="*/ 775854 w 804717"/>
              <a:gd name="connsiteY1" fmla="*/ 0 h 1939636"/>
              <a:gd name="connsiteX2" fmla="*/ 0 w 804717"/>
              <a:gd name="connsiteY2" fmla="*/ 0 h 1939636"/>
              <a:gd name="connsiteX3" fmla="*/ 0 w 804717"/>
              <a:gd name="connsiteY3" fmla="*/ 1939636 h 1939636"/>
              <a:gd name="connsiteX4" fmla="*/ 803563 w 804717"/>
              <a:gd name="connsiteY4" fmla="*/ 1925781 h 1939636"/>
              <a:gd name="connsiteX5" fmla="*/ 804717 w 804717"/>
              <a:gd name="connsiteY5" fmla="*/ 1330038 h 1939636"/>
              <a:gd name="connsiteX6" fmla="*/ 554182 w 804717"/>
              <a:gd name="connsiteY6" fmla="*/ 1343891 h 1939636"/>
              <a:gd name="connsiteX7" fmla="*/ 554182 w 804717"/>
              <a:gd name="connsiteY7" fmla="*/ 568036 h 1939636"/>
              <a:gd name="connsiteX8" fmla="*/ 775855 w 804717"/>
              <a:gd name="connsiteY8" fmla="*/ 568035 h 1939636"/>
              <a:gd name="connsiteX0" fmla="*/ 775855 w 856255"/>
              <a:gd name="connsiteY0" fmla="*/ 568035 h 1939636"/>
              <a:gd name="connsiteX1" fmla="*/ 775854 w 856255"/>
              <a:gd name="connsiteY1" fmla="*/ 0 h 1939636"/>
              <a:gd name="connsiteX2" fmla="*/ 0 w 856255"/>
              <a:gd name="connsiteY2" fmla="*/ 0 h 1939636"/>
              <a:gd name="connsiteX3" fmla="*/ 0 w 856255"/>
              <a:gd name="connsiteY3" fmla="*/ 1939636 h 1939636"/>
              <a:gd name="connsiteX4" fmla="*/ 856252 w 856255"/>
              <a:gd name="connsiteY4" fmla="*/ 1937222 h 1939636"/>
              <a:gd name="connsiteX5" fmla="*/ 804717 w 856255"/>
              <a:gd name="connsiteY5" fmla="*/ 1330038 h 1939636"/>
              <a:gd name="connsiteX6" fmla="*/ 554182 w 856255"/>
              <a:gd name="connsiteY6" fmla="*/ 1343891 h 1939636"/>
              <a:gd name="connsiteX7" fmla="*/ 554182 w 856255"/>
              <a:gd name="connsiteY7" fmla="*/ 568036 h 1939636"/>
              <a:gd name="connsiteX8" fmla="*/ 775855 w 856255"/>
              <a:gd name="connsiteY8" fmla="*/ 568035 h 1939636"/>
              <a:gd name="connsiteX0" fmla="*/ 775855 w 856260"/>
              <a:gd name="connsiteY0" fmla="*/ 568035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54182 w 856260"/>
              <a:gd name="connsiteY6" fmla="*/ 1343891 h 1939636"/>
              <a:gd name="connsiteX7" fmla="*/ 554182 w 856260"/>
              <a:gd name="connsiteY7" fmla="*/ 568036 h 1939636"/>
              <a:gd name="connsiteX8" fmla="*/ 775855 w 856260"/>
              <a:gd name="connsiteY8" fmla="*/ 568035 h 1939636"/>
              <a:gd name="connsiteX0" fmla="*/ 775855 w 856260"/>
              <a:gd name="connsiteY0" fmla="*/ 568035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27837 w 856260"/>
              <a:gd name="connsiteY6" fmla="*/ 1275241 h 1939636"/>
              <a:gd name="connsiteX7" fmla="*/ 554182 w 856260"/>
              <a:gd name="connsiteY7" fmla="*/ 568036 h 1939636"/>
              <a:gd name="connsiteX8" fmla="*/ 775855 w 856260"/>
              <a:gd name="connsiteY8" fmla="*/ 568035 h 1939636"/>
              <a:gd name="connsiteX0" fmla="*/ 775855 w 856260"/>
              <a:gd name="connsiteY0" fmla="*/ 568035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27837 w 856260"/>
              <a:gd name="connsiteY6" fmla="*/ 1275241 h 1939636"/>
              <a:gd name="connsiteX7" fmla="*/ 514665 w 856260"/>
              <a:gd name="connsiteY7" fmla="*/ 568036 h 1939636"/>
              <a:gd name="connsiteX8" fmla="*/ 775855 w 856260"/>
              <a:gd name="connsiteY8" fmla="*/ 568035 h 1939636"/>
              <a:gd name="connsiteX0" fmla="*/ 828545 w 856260"/>
              <a:gd name="connsiteY0" fmla="*/ 579477 h 1939636"/>
              <a:gd name="connsiteX1" fmla="*/ 775854 w 856260"/>
              <a:gd name="connsiteY1" fmla="*/ 0 h 1939636"/>
              <a:gd name="connsiteX2" fmla="*/ 0 w 856260"/>
              <a:gd name="connsiteY2" fmla="*/ 0 h 1939636"/>
              <a:gd name="connsiteX3" fmla="*/ 0 w 856260"/>
              <a:gd name="connsiteY3" fmla="*/ 1939636 h 1939636"/>
              <a:gd name="connsiteX4" fmla="*/ 856252 w 856260"/>
              <a:gd name="connsiteY4" fmla="*/ 1937222 h 1939636"/>
              <a:gd name="connsiteX5" fmla="*/ 844235 w 856260"/>
              <a:gd name="connsiteY5" fmla="*/ 1272830 h 1939636"/>
              <a:gd name="connsiteX6" fmla="*/ 527837 w 856260"/>
              <a:gd name="connsiteY6" fmla="*/ 1275241 h 1939636"/>
              <a:gd name="connsiteX7" fmla="*/ 514665 w 856260"/>
              <a:gd name="connsiteY7" fmla="*/ 568036 h 1939636"/>
              <a:gd name="connsiteX8" fmla="*/ 828545 w 856260"/>
              <a:gd name="connsiteY8" fmla="*/ 579477 h 1939636"/>
              <a:gd name="connsiteX0" fmla="*/ 828545 w 856260"/>
              <a:gd name="connsiteY0" fmla="*/ 602360 h 1962519"/>
              <a:gd name="connsiteX1" fmla="*/ 841716 w 856260"/>
              <a:gd name="connsiteY1" fmla="*/ 0 h 1962519"/>
              <a:gd name="connsiteX2" fmla="*/ 0 w 856260"/>
              <a:gd name="connsiteY2" fmla="*/ 22883 h 1962519"/>
              <a:gd name="connsiteX3" fmla="*/ 0 w 856260"/>
              <a:gd name="connsiteY3" fmla="*/ 1962519 h 1962519"/>
              <a:gd name="connsiteX4" fmla="*/ 856252 w 856260"/>
              <a:gd name="connsiteY4" fmla="*/ 1960105 h 1962519"/>
              <a:gd name="connsiteX5" fmla="*/ 844235 w 856260"/>
              <a:gd name="connsiteY5" fmla="*/ 1295713 h 1962519"/>
              <a:gd name="connsiteX6" fmla="*/ 527837 w 856260"/>
              <a:gd name="connsiteY6" fmla="*/ 1298124 h 1962519"/>
              <a:gd name="connsiteX7" fmla="*/ 514665 w 856260"/>
              <a:gd name="connsiteY7" fmla="*/ 590919 h 1962519"/>
              <a:gd name="connsiteX8" fmla="*/ 828545 w 856260"/>
              <a:gd name="connsiteY8" fmla="*/ 602360 h 1962519"/>
              <a:gd name="connsiteX0" fmla="*/ 828545 w 856260"/>
              <a:gd name="connsiteY0" fmla="*/ 602360 h 1962519"/>
              <a:gd name="connsiteX1" fmla="*/ 815371 w 856260"/>
              <a:gd name="connsiteY1" fmla="*/ 0 h 1962519"/>
              <a:gd name="connsiteX2" fmla="*/ 0 w 856260"/>
              <a:gd name="connsiteY2" fmla="*/ 22883 h 1962519"/>
              <a:gd name="connsiteX3" fmla="*/ 0 w 856260"/>
              <a:gd name="connsiteY3" fmla="*/ 1962519 h 1962519"/>
              <a:gd name="connsiteX4" fmla="*/ 856252 w 856260"/>
              <a:gd name="connsiteY4" fmla="*/ 1960105 h 1962519"/>
              <a:gd name="connsiteX5" fmla="*/ 844235 w 856260"/>
              <a:gd name="connsiteY5" fmla="*/ 1295713 h 1962519"/>
              <a:gd name="connsiteX6" fmla="*/ 527837 w 856260"/>
              <a:gd name="connsiteY6" fmla="*/ 1298124 h 1962519"/>
              <a:gd name="connsiteX7" fmla="*/ 514665 w 856260"/>
              <a:gd name="connsiteY7" fmla="*/ 590919 h 1962519"/>
              <a:gd name="connsiteX8" fmla="*/ 828545 w 856260"/>
              <a:gd name="connsiteY8" fmla="*/ 602360 h 1962519"/>
              <a:gd name="connsiteX0" fmla="*/ 828545 w 856260"/>
              <a:gd name="connsiteY0" fmla="*/ 590918 h 1951077"/>
              <a:gd name="connsiteX1" fmla="*/ 828544 w 856260"/>
              <a:gd name="connsiteY1" fmla="*/ 0 h 1951077"/>
              <a:gd name="connsiteX2" fmla="*/ 0 w 856260"/>
              <a:gd name="connsiteY2" fmla="*/ 11441 h 1951077"/>
              <a:gd name="connsiteX3" fmla="*/ 0 w 856260"/>
              <a:gd name="connsiteY3" fmla="*/ 1951077 h 1951077"/>
              <a:gd name="connsiteX4" fmla="*/ 856252 w 856260"/>
              <a:gd name="connsiteY4" fmla="*/ 1948663 h 1951077"/>
              <a:gd name="connsiteX5" fmla="*/ 844235 w 856260"/>
              <a:gd name="connsiteY5" fmla="*/ 1284271 h 1951077"/>
              <a:gd name="connsiteX6" fmla="*/ 527837 w 856260"/>
              <a:gd name="connsiteY6" fmla="*/ 1286682 h 1951077"/>
              <a:gd name="connsiteX7" fmla="*/ 514665 w 856260"/>
              <a:gd name="connsiteY7" fmla="*/ 579477 h 1951077"/>
              <a:gd name="connsiteX8" fmla="*/ 828545 w 856260"/>
              <a:gd name="connsiteY8" fmla="*/ 590918 h 1951077"/>
              <a:gd name="connsiteX0" fmla="*/ 828545 w 868061"/>
              <a:gd name="connsiteY0" fmla="*/ 590918 h 1951077"/>
              <a:gd name="connsiteX1" fmla="*/ 868061 w 868061"/>
              <a:gd name="connsiteY1" fmla="*/ 0 h 1951077"/>
              <a:gd name="connsiteX2" fmla="*/ 0 w 868061"/>
              <a:gd name="connsiteY2" fmla="*/ 11441 h 1951077"/>
              <a:gd name="connsiteX3" fmla="*/ 0 w 868061"/>
              <a:gd name="connsiteY3" fmla="*/ 1951077 h 1951077"/>
              <a:gd name="connsiteX4" fmla="*/ 856252 w 868061"/>
              <a:gd name="connsiteY4" fmla="*/ 1948663 h 1951077"/>
              <a:gd name="connsiteX5" fmla="*/ 844235 w 868061"/>
              <a:gd name="connsiteY5" fmla="*/ 1284271 h 1951077"/>
              <a:gd name="connsiteX6" fmla="*/ 527837 w 868061"/>
              <a:gd name="connsiteY6" fmla="*/ 1286682 h 1951077"/>
              <a:gd name="connsiteX7" fmla="*/ 514665 w 868061"/>
              <a:gd name="connsiteY7" fmla="*/ 579477 h 1951077"/>
              <a:gd name="connsiteX8" fmla="*/ 828545 w 868061"/>
              <a:gd name="connsiteY8" fmla="*/ 590918 h 1951077"/>
              <a:gd name="connsiteX0" fmla="*/ 815372 w 868061"/>
              <a:gd name="connsiteY0" fmla="*/ 556593 h 1951077"/>
              <a:gd name="connsiteX1" fmla="*/ 868061 w 868061"/>
              <a:gd name="connsiteY1" fmla="*/ 0 h 1951077"/>
              <a:gd name="connsiteX2" fmla="*/ 0 w 868061"/>
              <a:gd name="connsiteY2" fmla="*/ 11441 h 1951077"/>
              <a:gd name="connsiteX3" fmla="*/ 0 w 868061"/>
              <a:gd name="connsiteY3" fmla="*/ 1951077 h 1951077"/>
              <a:gd name="connsiteX4" fmla="*/ 856252 w 868061"/>
              <a:gd name="connsiteY4" fmla="*/ 1948663 h 1951077"/>
              <a:gd name="connsiteX5" fmla="*/ 844235 w 868061"/>
              <a:gd name="connsiteY5" fmla="*/ 1284271 h 1951077"/>
              <a:gd name="connsiteX6" fmla="*/ 527837 w 868061"/>
              <a:gd name="connsiteY6" fmla="*/ 1286682 h 1951077"/>
              <a:gd name="connsiteX7" fmla="*/ 514665 w 868061"/>
              <a:gd name="connsiteY7" fmla="*/ 579477 h 1951077"/>
              <a:gd name="connsiteX8" fmla="*/ 815372 w 868061"/>
              <a:gd name="connsiteY8" fmla="*/ 556593 h 1951077"/>
              <a:gd name="connsiteX0" fmla="*/ 815372 w 856260"/>
              <a:gd name="connsiteY0" fmla="*/ 556593 h 1951077"/>
              <a:gd name="connsiteX1" fmla="*/ 815371 w 856260"/>
              <a:gd name="connsiteY1" fmla="*/ 0 h 1951077"/>
              <a:gd name="connsiteX2" fmla="*/ 0 w 856260"/>
              <a:gd name="connsiteY2" fmla="*/ 11441 h 1951077"/>
              <a:gd name="connsiteX3" fmla="*/ 0 w 856260"/>
              <a:gd name="connsiteY3" fmla="*/ 1951077 h 1951077"/>
              <a:gd name="connsiteX4" fmla="*/ 856252 w 856260"/>
              <a:gd name="connsiteY4" fmla="*/ 1948663 h 1951077"/>
              <a:gd name="connsiteX5" fmla="*/ 844235 w 856260"/>
              <a:gd name="connsiteY5" fmla="*/ 1284271 h 1951077"/>
              <a:gd name="connsiteX6" fmla="*/ 527837 w 856260"/>
              <a:gd name="connsiteY6" fmla="*/ 1286682 h 1951077"/>
              <a:gd name="connsiteX7" fmla="*/ 514665 w 856260"/>
              <a:gd name="connsiteY7" fmla="*/ 579477 h 1951077"/>
              <a:gd name="connsiteX8" fmla="*/ 815372 w 856260"/>
              <a:gd name="connsiteY8" fmla="*/ 556593 h 1951077"/>
              <a:gd name="connsiteX0" fmla="*/ 815372 w 872545"/>
              <a:gd name="connsiteY0" fmla="*/ 556593 h 1951077"/>
              <a:gd name="connsiteX1" fmla="*/ 815371 w 872545"/>
              <a:gd name="connsiteY1" fmla="*/ 0 h 1951077"/>
              <a:gd name="connsiteX2" fmla="*/ 0 w 872545"/>
              <a:gd name="connsiteY2" fmla="*/ 11441 h 1951077"/>
              <a:gd name="connsiteX3" fmla="*/ 0 w 872545"/>
              <a:gd name="connsiteY3" fmla="*/ 1951077 h 1951077"/>
              <a:gd name="connsiteX4" fmla="*/ 856252 w 872545"/>
              <a:gd name="connsiteY4" fmla="*/ 1948663 h 1951077"/>
              <a:gd name="connsiteX5" fmla="*/ 872545 w 872545"/>
              <a:gd name="connsiteY5" fmla="*/ 1284271 h 1951077"/>
              <a:gd name="connsiteX6" fmla="*/ 527837 w 872545"/>
              <a:gd name="connsiteY6" fmla="*/ 1286682 h 1951077"/>
              <a:gd name="connsiteX7" fmla="*/ 514665 w 872545"/>
              <a:gd name="connsiteY7" fmla="*/ 579477 h 1951077"/>
              <a:gd name="connsiteX8" fmla="*/ 815372 w 872545"/>
              <a:gd name="connsiteY8" fmla="*/ 556593 h 1951077"/>
              <a:gd name="connsiteX0" fmla="*/ 815372 w 856260"/>
              <a:gd name="connsiteY0" fmla="*/ 556593 h 1951077"/>
              <a:gd name="connsiteX1" fmla="*/ 815371 w 856260"/>
              <a:gd name="connsiteY1" fmla="*/ 0 h 1951077"/>
              <a:gd name="connsiteX2" fmla="*/ 0 w 856260"/>
              <a:gd name="connsiteY2" fmla="*/ 11441 h 1951077"/>
              <a:gd name="connsiteX3" fmla="*/ 0 w 856260"/>
              <a:gd name="connsiteY3" fmla="*/ 1951077 h 1951077"/>
              <a:gd name="connsiteX4" fmla="*/ 856252 w 856260"/>
              <a:gd name="connsiteY4" fmla="*/ 1948663 h 1951077"/>
              <a:gd name="connsiteX5" fmla="*/ 844235 w 856260"/>
              <a:gd name="connsiteY5" fmla="*/ 1290419 h 1951077"/>
              <a:gd name="connsiteX6" fmla="*/ 527837 w 856260"/>
              <a:gd name="connsiteY6" fmla="*/ 1286682 h 1951077"/>
              <a:gd name="connsiteX7" fmla="*/ 514665 w 856260"/>
              <a:gd name="connsiteY7" fmla="*/ 579477 h 1951077"/>
              <a:gd name="connsiteX8" fmla="*/ 815372 w 856260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14665 w 865467"/>
              <a:gd name="connsiteY7" fmla="*/ 579477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14665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35898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07587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3644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35898 w 865467"/>
              <a:gd name="connsiteY7" fmla="*/ 561035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42592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67183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1743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35898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1743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56593 h 1951077"/>
              <a:gd name="connsiteX1" fmla="*/ 815371 w 865467"/>
              <a:gd name="connsiteY1" fmla="*/ 0 h 1951077"/>
              <a:gd name="connsiteX2" fmla="*/ 0 w 865467"/>
              <a:gd name="connsiteY2" fmla="*/ 11441 h 1951077"/>
              <a:gd name="connsiteX3" fmla="*/ 0 w 865467"/>
              <a:gd name="connsiteY3" fmla="*/ 1951077 h 1951077"/>
              <a:gd name="connsiteX4" fmla="*/ 856252 w 865467"/>
              <a:gd name="connsiteY4" fmla="*/ 1948663 h 1951077"/>
              <a:gd name="connsiteX5" fmla="*/ 865467 w 865467"/>
              <a:gd name="connsiteY5" fmla="*/ 1290419 h 1951077"/>
              <a:gd name="connsiteX6" fmla="*/ 527837 w 865467"/>
              <a:gd name="connsiteY6" fmla="*/ 1286682 h 1951077"/>
              <a:gd name="connsiteX7" fmla="*/ 528820 w 865467"/>
              <a:gd name="connsiteY7" fmla="*/ 554888 h 1951077"/>
              <a:gd name="connsiteX8" fmla="*/ 815372 w 865467"/>
              <a:gd name="connsiteY8" fmla="*/ 556593 h 1951077"/>
              <a:gd name="connsiteX0" fmla="*/ 815372 w 865467"/>
              <a:gd name="connsiteY0" fmla="*/ 563595 h 1958079"/>
              <a:gd name="connsiteX1" fmla="*/ 815371 w 865467"/>
              <a:gd name="connsiteY1" fmla="*/ 7002 h 1958079"/>
              <a:gd name="connsiteX2" fmla="*/ 0 w 865467"/>
              <a:gd name="connsiteY2" fmla="*/ 0 h 1958079"/>
              <a:gd name="connsiteX3" fmla="*/ 0 w 865467"/>
              <a:gd name="connsiteY3" fmla="*/ 1958079 h 1958079"/>
              <a:gd name="connsiteX4" fmla="*/ 856252 w 865467"/>
              <a:gd name="connsiteY4" fmla="*/ 1955665 h 1958079"/>
              <a:gd name="connsiteX5" fmla="*/ 865467 w 865467"/>
              <a:gd name="connsiteY5" fmla="*/ 1297421 h 1958079"/>
              <a:gd name="connsiteX6" fmla="*/ 527837 w 865467"/>
              <a:gd name="connsiteY6" fmla="*/ 1293684 h 1958079"/>
              <a:gd name="connsiteX7" fmla="*/ 528820 w 865467"/>
              <a:gd name="connsiteY7" fmla="*/ 561890 h 1958079"/>
              <a:gd name="connsiteX8" fmla="*/ 815372 w 865467"/>
              <a:gd name="connsiteY8" fmla="*/ 563595 h 1958079"/>
              <a:gd name="connsiteX0" fmla="*/ 822450 w 872545"/>
              <a:gd name="connsiteY0" fmla="*/ 557447 h 1951931"/>
              <a:gd name="connsiteX1" fmla="*/ 822449 w 872545"/>
              <a:gd name="connsiteY1" fmla="*/ 854 h 1951931"/>
              <a:gd name="connsiteX2" fmla="*/ 0 w 872545"/>
              <a:gd name="connsiteY2" fmla="*/ 0 h 1951931"/>
              <a:gd name="connsiteX3" fmla="*/ 7078 w 872545"/>
              <a:gd name="connsiteY3" fmla="*/ 1951931 h 1951931"/>
              <a:gd name="connsiteX4" fmla="*/ 863330 w 872545"/>
              <a:gd name="connsiteY4" fmla="*/ 1949517 h 1951931"/>
              <a:gd name="connsiteX5" fmla="*/ 872545 w 872545"/>
              <a:gd name="connsiteY5" fmla="*/ 1291273 h 1951931"/>
              <a:gd name="connsiteX6" fmla="*/ 534915 w 872545"/>
              <a:gd name="connsiteY6" fmla="*/ 1287536 h 1951931"/>
              <a:gd name="connsiteX7" fmla="*/ 535898 w 872545"/>
              <a:gd name="connsiteY7" fmla="*/ 555742 h 1951931"/>
              <a:gd name="connsiteX8" fmla="*/ 822450 w 872545"/>
              <a:gd name="connsiteY8" fmla="*/ 557447 h 1951931"/>
              <a:gd name="connsiteX0" fmla="*/ 822450 w 863337"/>
              <a:gd name="connsiteY0" fmla="*/ 557447 h 1951931"/>
              <a:gd name="connsiteX1" fmla="*/ 822449 w 863337"/>
              <a:gd name="connsiteY1" fmla="*/ 854 h 1951931"/>
              <a:gd name="connsiteX2" fmla="*/ 0 w 863337"/>
              <a:gd name="connsiteY2" fmla="*/ 0 h 1951931"/>
              <a:gd name="connsiteX3" fmla="*/ 7078 w 863337"/>
              <a:gd name="connsiteY3" fmla="*/ 1951931 h 1951931"/>
              <a:gd name="connsiteX4" fmla="*/ 863330 w 863337"/>
              <a:gd name="connsiteY4" fmla="*/ 1949517 h 1951931"/>
              <a:gd name="connsiteX5" fmla="*/ 849722 w 863337"/>
              <a:gd name="connsiteY5" fmla="*/ 1284557 h 1951931"/>
              <a:gd name="connsiteX6" fmla="*/ 534915 w 863337"/>
              <a:gd name="connsiteY6" fmla="*/ 1287536 h 1951931"/>
              <a:gd name="connsiteX7" fmla="*/ 535898 w 863337"/>
              <a:gd name="connsiteY7" fmla="*/ 555742 h 1951931"/>
              <a:gd name="connsiteX8" fmla="*/ 822450 w 863337"/>
              <a:gd name="connsiteY8" fmla="*/ 557447 h 1951931"/>
              <a:gd name="connsiteX0" fmla="*/ 822450 w 855739"/>
              <a:gd name="connsiteY0" fmla="*/ 557447 h 1951931"/>
              <a:gd name="connsiteX1" fmla="*/ 822449 w 855739"/>
              <a:gd name="connsiteY1" fmla="*/ 854 h 1951931"/>
              <a:gd name="connsiteX2" fmla="*/ 0 w 855739"/>
              <a:gd name="connsiteY2" fmla="*/ 0 h 1951931"/>
              <a:gd name="connsiteX3" fmla="*/ 7078 w 855739"/>
              <a:gd name="connsiteY3" fmla="*/ 1951931 h 1951931"/>
              <a:gd name="connsiteX4" fmla="*/ 855724 w 855739"/>
              <a:gd name="connsiteY4" fmla="*/ 1949517 h 1951931"/>
              <a:gd name="connsiteX5" fmla="*/ 849722 w 855739"/>
              <a:gd name="connsiteY5" fmla="*/ 1284557 h 1951931"/>
              <a:gd name="connsiteX6" fmla="*/ 534915 w 855739"/>
              <a:gd name="connsiteY6" fmla="*/ 1287536 h 1951931"/>
              <a:gd name="connsiteX7" fmla="*/ 535898 w 855739"/>
              <a:gd name="connsiteY7" fmla="*/ 555742 h 1951931"/>
              <a:gd name="connsiteX8" fmla="*/ 822450 w 855739"/>
              <a:gd name="connsiteY8" fmla="*/ 557447 h 1951931"/>
              <a:gd name="connsiteX0" fmla="*/ 822450 w 849722"/>
              <a:gd name="connsiteY0" fmla="*/ 557447 h 1951931"/>
              <a:gd name="connsiteX1" fmla="*/ 822449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535898 w 849722"/>
              <a:gd name="connsiteY7" fmla="*/ 555742 h 1951931"/>
              <a:gd name="connsiteX8" fmla="*/ 822450 w 849722"/>
              <a:gd name="connsiteY8" fmla="*/ 557447 h 1951931"/>
              <a:gd name="connsiteX0" fmla="*/ 845273 w 849722"/>
              <a:gd name="connsiteY0" fmla="*/ 550732 h 1951931"/>
              <a:gd name="connsiteX1" fmla="*/ 822449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535898 w 849722"/>
              <a:gd name="connsiteY7" fmla="*/ 555742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535898 w 849722"/>
              <a:gd name="connsiteY7" fmla="*/ 555742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534915 w 849722"/>
              <a:gd name="connsiteY6" fmla="*/ 1287536 h 1951931"/>
              <a:gd name="connsiteX7" fmla="*/ 680438 w 849722"/>
              <a:gd name="connsiteY7" fmla="*/ 549026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71849 w 849722"/>
              <a:gd name="connsiteY6" fmla="*/ 1280821 h 1951931"/>
              <a:gd name="connsiteX7" fmla="*/ 680438 w 849722"/>
              <a:gd name="connsiteY7" fmla="*/ 549026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71849 w 849722"/>
              <a:gd name="connsiteY6" fmla="*/ 1280821 h 1951931"/>
              <a:gd name="connsiteX7" fmla="*/ 672832 w 849722"/>
              <a:gd name="connsiteY7" fmla="*/ 562458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71849 w 849722"/>
              <a:gd name="connsiteY6" fmla="*/ 1280821 h 1951931"/>
              <a:gd name="connsiteX7" fmla="*/ 650009 w 849722"/>
              <a:gd name="connsiteY7" fmla="*/ 562459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62459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42313 h 1951931"/>
              <a:gd name="connsiteX8" fmla="*/ 845273 w 849722"/>
              <a:gd name="connsiteY8" fmla="*/ 550732 h 1951931"/>
              <a:gd name="connsiteX0" fmla="*/ 845273 w 849722"/>
              <a:gd name="connsiteY0" fmla="*/ 530585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42313 h 1951931"/>
              <a:gd name="connsiteX8" fmla="*/ 845273 w 849722"/>
              <a:gd name="connsiteY8" fmla="*/ 530585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50009 w 849722"/>
              <a:gd name="connsiteY7" fmla="*/ 542313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949517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42402 w 849722"/>
              <a:gd name="connsiteY7" fmla="*/ 555744 h 1951931"/>
              <a:gd name="connsiteX8" fmla="*/ 845273 w 849722"/>
              <a:gd name="connsiteY8" fmla="*/ 550732 h 1951931"/>
              <a:gd name="connsiteX0" fmla="*/ 845273 w 849722"/>
              <a:gd name="connsiteY0" fmla="*/ 550732 h 1951931"/>
              <a:gd name="connsiteX1" fmla="*/ 845272 w 849722"/>
              <a:gd name="connsiteY1" fmla="*/ 854 h 1951931"/>
              <a:gd name="connsiteX2" fmla="*/ 0 w 849722"/>
              <a:gd name="connsiteY2" fmla="*/ 0 h 1951931"/>
              <a:gd name="connsiteX3" fmla="*/ 7078 w 849722"/>
              <a:gd name="connsiteY3" fmla="*/ 1951931 h 1951931"/>
              <a:gd name="connsiteX4" fmla="*/ 848117 w 849722"/>
              <a:gd name="connsiteY4" fmla="*/ 1868931 h 1951931"/>
              <a:gd name="connsiteX5" fmla="*/ 849722 w 849722"/>
              <a:gd name="connsiteY5" fmla="*/ 1284557 h 1951931"/>
              <a:gd name="connsiteX6" fmla="*/ 649026 w 849722"/>
              <a:gd name="connsiteY6" fmla="*/ 1287536 h 1951931"/>
              <a:gd name="connsiteX7" fmla="*/ 642402 w 849722"/>
              <a:gd name="connsiteY7" fmla="*/ 555744 h 1951931"/>
              <a:gd name="connsiteX8" fmla="*/ 845273 w 849722"/>
              <a:gd name="connsiteY8" fmla="*/ 550732 h 1951931"/>
              <a:gd name="connsiteX0" fmla="*/ 845273 w 849722"/>
              <a:gd name="connsiteY0" fmla="*/ 550732 h 1868931"/>
              <a:gd name="connsiteX1" fmla="*/ 845272 w 849722"/>
              <a:gd name="connsiteY1" fmla="*/ 854 h 1868931"/>
              <a:gd name="connsiteX2" fmla="*/ 0 w 849722"/>
              <a:gd name="connsiteY2" fmla="*/ 0 h 1868931"/>
              <a:gd name="connsiteX3" fmla="*/ 7078 w 849722"/>
              <a:gd name="connsiteY3" fmla="*/ 1864630 h 1868931"/>
              <a:gd name="connsiteX4" fmla="*/ 848117 w 849722"/>
              <a:gd name="connsiteY4" fmla="*/ 1868931 h 1868931"/>
              <a:gd name="connsiteX5" fmla="*/ 849722 w 849722"/>
              <a:gd name="connsiteY5" fmla="*/ 1284557 h 1868931"/>
              <a:gd name="connsiteX6" fmla="*/ 649026 w 849722"/>
              <a:gd name="connsiteY6" fmla="*/ 1287536 h 1868931"/>
              <a:gd name="connsiteX7" fmla="*/ 642402 w 849722"/>
              <a:gd name="connsiteY7" fmla="*/ 555744 h 1868931"/>
              <a:gd name="connsiteX8" fmla="*/ 845273 w 849722"/>
              <a:gd name="connsiteY8" fmla="*/ 550732 h 186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722" h="1868931">
                <a:moveTo>
                  <a:pt x="845273" y="550732"/>
                </a:moveTo>
                <a:cubicBezTo>
                  <a:pt x="845273" y="361387"/>
                  <a:pt x="845272" y="190199"/>
                  <a:pt x="845272" y="854"/>
                </a:cubicBezTo>
                <a:lnTo>
                  <a:pt x="0" y="0"/>
                </a:lnTo>
                <a:cubicBezTo>
                  <a:pt x="2359" y="650644"/>
                  <a:pt x="4719" y="1213986"/>
                  <a:pt x="7078" y="1864630"/>
                </a:cubicBezTo>
                <a:lnTo>
                  <a:pt x="848117" y="1868931"/>
                </a:lnTo>
                <a:cubicBezTo>
                  <a:pt x="848502" y="1670350"/>
                  <a:pt x="849337" y="1483138"/>
                  <a:pt x="849722" y="1284557"/>
                </a:cubicBezTo>
                <a:lnTo>
                  <a:pt x="649026" y="1287536"/>
                </a:lnTo>
                <a:cubicBezTo>
                  <a:pt x="649354" y="1037456"/>
                  <a:pt x="642074" y="805824"/>
                  <a:pt x="642402" y="555744"/>
                </a:cubicBezTo>
                <a:lnTo>
                  <a:pt x="845273" y="550732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4378036" y="4724400"/>
            <a:ext cx="1205346" cy="1316182"/>
          </a:xfrm>
          <a:custGeom>
            <a:avLst/>
            <a:gdLst>
              <a:gd name="connsiteX0" fmla="*/ 0 w 1205346"/>
              <a:gd name="connsiteY0" fmla="*/ 0 h 1233055"/>
              <a:gd name="connsiteX1" fmla="*/ 401782 w 1205346"/>
              <a:gd name="connsiteY1" fmla="*/ 0 h 1233055"/>
              <a:gd name="connsiteX2" fmla="*/ 401782 w 1205346"/>
              <a:gd name="connsiteY2" fmla="*/ 332509 h 1233055"/>
              <a:gd name="connsiteX3" fmla="*/ 1205346 w 1205346"/>
              <a:gd name="connsiteY3" fmla="*/ 332509 h 1233055"/>
              <a:gd name="connsiteX4" fmla="*/ 1205346 w 1205346"/>
              <a:gd name="connsiteY4" fmla="*/ 803564 h 1233055"/>
              <a:gd name="connsiteX5" fmla="*/ 762000 w 1205346"/>
              <a:gd name="connsiteY5" fmla="*/ 803564 h 1233055"/>
              <a:gd name="connsiteX6" fmla="*/ 762000 w 1205346"/>
              <a:gd name="connsiteY6" fmla="*/ 1233055 h 1233055"/>
              <a:gd name="connsiteX7" fmla="*/ 221673 w 1205346"/>
              <a:gd name="connsiteY7" fmla="*/ 1233055 h 1233055"/>
              <a:gd name="connsiteX8" fmla="*/ 221673 w 1205346"/>
              <a:gd name="connsiteY8" fmla="*/ 443345 h 1233055"/>
              <a:gd name="connsiteX9" fmla="*/ 0 w 1205346"/>
              <a:gd name="connsiteY9" fmla="*/ 443345 h 1233055"/>
              <a:gd name="connsiteX10" fmla="*/ 0 w 1205346"/>
              <a:gd name="connsiteY10" fmla="*/ 0 h 123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5346" h="1233055">
                <a:moveTo>
                  <a:pt x="0" y="0"/>
                </a:moveTo>
                <a:lnTo>
                  <a:pt x="401782" y="0"/>
                </a:lnTo>
                <a:lnTo>
                  <a:pt x="401782" y="332509"/>
                </a:lnTo>
                <a:lnTo>
                  <a:pt x="1205346" y="332509"/>
                </a:lnTo>
                <a:lnTo>
                  <a:pt x="1205346" y="803564"/>
                </a:lnTo>
                <a:lnTo>
                  <a:pt x="762000" y="803564"/>
                </a:lnTo>
                <a:lnTo>
                  <a:pt x="762000" y="1233055"/>
                </a:lnTo>
                <a:lnTo>
                  <a:pt x="221673" y="1233055"/>
                </a:lnTo>
                <a:lnTo>
                  <a:pt x="221673" y="443345"/>
                </a:lnTo>
                <a:lnTo>
                  <a:pt x="0" y="4433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Union Find Tree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3595360" y="1600200"/>
            <a:ext cx="976640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3590925" y="1609725"/>
            <a:ext cx="1992457" cy="3115419"/>
          </a:xfrm>
          <a:custGeom>
            <a:avLst/>
            <a:gdLst>
              <a:gd name="connsiteX0" fmla="*/ 0 w 2076450"/>
              <a:gd name="connsiteY0" fmla="*/ 1695450 h 3171825"/>
              <a:gd name="connsiteX1" fmla="*/ 1171575 w 2076450"/>
              <a:gd name="connsiteY1" fmla="*/ 1695450 h 3171825"/>
              <a:gd name="connsiteX2" fmla="*/ 1171575 w 2076450"/>
              <a:gd name="connsiteY2" fmla="*/ 0 h 3171825"/>
              <a:gd name="connsiteX3" fmla="*/ 2076450 w 2076450"/>
              <a:gd name="connsiteY3" fmla="*/ 0 h 3171825"/>
              <a:gd name="connsiteX4" fmla="*/ 2076450 w 2076450"/>
              <a:gd name="connsiteY4" fmla="*/ 3171825 h 3171825"/>
              <a:gd name="connsiteX5" fmla="*/ 1362075 w 2076450"/>
              <a:gd name="connsiteY5" fmla="*/ 3171825 h 3171825"/>
              <a:gd name="connsiteX6" fmla="*/ 1362075 w 2076450"/>
              <a:gd name="connsiteY6" fmla="*/ 2695575 h 3171825"/>
              <a:gd name="connsiteX7" fmla="*/ 838200 w 2076450"/>
              <a:gd name="connsiteY7" fmla="*/ 2695575 h 3171825"/>
              <a:gd name="connsiteX8" fmla="*/ 838200 w 2076450"/>
              <a:gd name="connsiteY8" fmla="*/ 2257425 h 3171825"/>
              <a:gd name="connsiteX9" fmla="*/ 38100 w 2076450"/>
              <a:gd name="connsiteY9" fmla="*/ 2257425 h 3171825"/>
              <a:gd name="connsiteX10" fmla="*/ 0 w 2076450"/>
              <a:gd name="connsiteY10" fmla="*/ 1695450 h 3171825"/>
              <a:gd name="connsiteX0" fmla="*/ 0 w 2047875"/>
              <a:gd name="connsiteY0" fmla="*/ 1695450 h 3171825"/>
              <a:gd name="connsiteX1" fmla="*/ 1143000 w 2047875"/>
              <a:gd name="connsiteY1" fmla="*/ 1695450 h 3171825"/>
              <a:gd name="connsiteX2" fmla="*/ 1143000 w 2047875"/>
              <a:gd name="connsiteY2" fmla="*/ 0 h 3171825"/>
              <a:gd name="connsiteX3" fmla="*/ 2047875 w 2047875"/>
              <a:gd name="connsiteY3" fmla="*/ 0 h 3171825"/>
              <a:gd name="connsiteX4" fmla="*/ 2047875 w 2047875"/>
              <a:gd name="connsiteY4" fmla="*/ 3171825 h 3171825"/>
              <a:gd name="connsiteX5" fmla="*/ 1333500 w 2047875"/>
              <a:gd name="connsiteY5" fmla="*/ 3171825 h 3171825"/>
              <a:gd name="connsiteX6" fmla="*/ 1333500 w 2047875"/>
              <a:gd name="connsiteY6" fmla="*/ 2695575 h 3171825"/>
              <a:gd name="connsiteX7" fmla="*/ 809625 w 2047875"/>
              <a:gd name="connsiteY7" fmla="*/ 2695575 h 3171825"/>
              <a:gd name="connsiteX8" fmla="*/ 809625 w 2047875"/>
              <a:gd name="connsiteY8" fmla="*/ 2257425 h 3171825"/>
              <a:gd name="connsiteX9" fmla="*/ 9525 w 2047875"/>
              <a:gd name="connsiteY9" fmla="*/ 2257425 h 3171825"/>
              <a:gd name="connsiteX10" fmla="*/ 0 w 2047875"/>
              <a:gd name="connsiteY10" fmla="*/ 1695450 h 3171825"/>
              <a:gd name="connsiteX0" fmla="*/ 0 w 2047875"/>
              <a:gd name="connsiteY0" fmla="*/ 1695450 h 3171825"/>
              <a:gd name="connsiteX1" fmla="*/ 1211529 w 2047875"/>
              <a:gd name="connsiteY1" fmla="*/ 1695450 h 3171825"/>
              <a:gd name="connsiteX2" fmla="*/ 1143000 w 2047875"/>
              <a:gd name="connsiteY2" fmla="*/ 0 h 3171825"/>
              <a:gd name="connsiteX3" fmla="*/ 2047875 w 2047875"/>
              <a:gd name="connsiteY3" fmla="*/ 0 h 3171825"/>
              <a:gd name="connsiteX4" fmla="*/ 2047875 w 2047875"/>
              <a:gd name="connsiteY4" fmla="*/ 3171825 h 3171825"/>
              <a:gd name="connsiteX5" fmla="*/ 1333500 w 2047875"/>
              <a:gd name="connsiteY5" fmla="*/ 3171825 h 3171825"/>
              <a:gd name="connsiteX6" fmla="*/ 1333500 w 2047875"/>
              <a:gd name="connsiteY6" fmla="*/ 2695575 h 3171825"/>
              <a:gd name="connsiteX7" fmla="*/ 809625 w 2047875"/>
              <a:gd name="connsiteY7" fmla="*/ 2695575 h 3171825"/>
              <a:gd name="connsiteX8" fmla="*/ 809625 w 2047875"/>
              <a:gd name="connsiteY8" fmla="*/ 2257425 h 3171825"/>
              <a:gd name="connsiteX9" fmla="*/ 9525 w 2047875"/>
              <a:gd name="connsiteY9" fmla="*/ 2257425 h 3171825"/>
              <a:gd name="connsiteX10" fmla="*/ 0 w 2047875"/>
              <a:gd name="connsiteY10" fmla="*/ 1695450 h 3171825"/>
              <a:gd name="connsiteX0" fmla="*/ 0 w 2047875"/>
              <a:gd name="connsiteY0" fmla="*/ 1695450 h 3171825"/>
              <a:gd name="connsiteX1" fmla="*/ 1211529 w 2047875"/>
              <a:gd name="connsiteY1" fmla="*/ 1695450 h 3171825"/>
              <a:gd name="connsiteX2" fmla="*/ 1211529 w 2047875"/>
              <a:gd name="connsiteY2" fmla="*/ 0 h 3171825"/>
              <a:gd name="connsiteX3" fmla="*/ 2047875 w 2047875"/>
              <a:gd name="connsiteY3" fmla="*/ 0 h 3171825"/>
              <a:gd name="connsiteX4" fmla="*/ 2047875 w 2047875"/>
              <a:gd name="connsiteY4" fmla="*/ 3171825 h 3171825"/>
              <a:gd name="connsiteX5" fmla="*/ 1333500 w 2047875"/>
              <a:gd name="connsiteY5" fmla="*/ 3171825 h 3171825"/>
              <a:gd name="connsiteX6" fmla="*/ 1333500 w 2047875"/>
              <a:gd name="connsiteY6" fmla="*/ 2695575 h 3171825"/>
              <a:gd name="connsiteX7" fmla="*/ 809625 w 2047875"/>
              <a:gd name="connsiteY7" fmla="*/ 2695575 h 3171825"/>
              <a:gd name="connsiteX8" fmla="*/ 809625 w 2047875"/>
              <a:gd name="connsiteY8" fmla="*/ 2257425 h 3171825"/>
              <a:gd name="connsiteX9" fmla="*/ 9525 w 2047875"/>
              <a:gd name="connsiteY9" fmla="*/ 2257425 h 3171825"/>
              <a:gd name="connsiteX10" fmla="*/ 0 w 2047875"/>
              <a:gd name="connsiteY10" fmla="*/ 1695450 h 3171825"/>
              <a:gd name="connsiteX0" fmla="*/ 0 w 2047875"/>
              <a:gd name="connsiteY0" fmla="*/ 1695450 h 3171825"/>
              <a:gd name="connsiteX1" fmla="*/ 1211529 w 2047875"/>
              <a:gd name="connsiteY1" fmla="*/ 1695450 h 3171825"/>
              <a:gd name="connsiteX2" fmla="*/ 1211529 w 2047875"/>
              <a:gd name="connsiteY2" fmla="*/ 0 h 3171825"/>
              <a:gd name="connsiteX3" fmla="*/ 2047875 w 2047875"/>
              <a:gd name="connsiteY3" fmla="*/ 0 h 3171825"/>
              <a:gd name="connsiteX4" fmla="*/ 2047875 w 2047875"/>
              <a:gd name="connsiteY4" fmla="*/ 3171825 h 3171825"/>
              <a:gd name="connsiteX5" fmla="*/ 1382450 w 2047875"/>
              <a:gd name="connsiteY5" fmla="*/ 3171825 h 3171825"/>
              <a:gd name="connsiteX6" fmla="*/ 1333500 w 2047875"/>
              <a:gd name="connsiteY6" fmla="*/ 2695575 h 3171825"/>
              <a:gd name="connsiteX7" fmla="*/ 809625 w 2047875"/>
              <a:gd name="connsiteY7" fmla="*/ 2695575 h 3171825"/>
              <a:gd name="connsiteX8" fmla="*/ 809625 w 2047875"/>
              <a:gd name="connsiteY8" fmla="*/ 2257425 h 3171825"/>
              <a:gd name="connsiteX9" fmla="*/ 9525 w 2047875"/>
              <a:gd name="connsiteY9" fmla="*/ 2257425 h 3171825"/>
              <a:gd name="connsiteX10" fmla="*/ 0 w 2047875"/>
              <a:gd name="connsiteY10" fmla="*/ 1695450 h 3171825"/>
              <a:gd name="connsiteX0" fmla="*/ 0 w 2047875"/>
              <a:gd name="connsiteY0" fmla="*/ 1695450 h 3171825"/>
              <a:gd name="connsiteX1" fmla="*/ 1211529 w 2047875"/>
              <a:gd name="connsiteY1" fmla="*/ 1695450 h 3171825"/>
              <a:gd name="connsiteX2" fmla="*/ 1211529 w 2047875"/>
              <a:gd name="connsiteY2" fmla="*/ 0 h 3171825"/>
              <a:gd name="connsiteX3" fmla="*/ 2047875 w 2047875"/>
              <a:gd name="connsiteY3" fmla="*/ 0 h 3171825"/>
              <a:gd name="connsiteX4" fmla="*/ 2047875 w 2047875"/>
              <a:gd name="connsiteY4" fmla="*/ 3171825 h 3171825"/>
              <a:gd name="connsiteX5" fmla="*/ 1382450 w 2047875"/>
              <a:gd name="connsiteY5" fmla="*/ 3171825 h 3171825"/>
              <a:gd name="connsiteX6" fmla="*/ 1392240 w 2047875"/>
              <a:gd name="connsiteY6" fmla="*/ 2695575 h 3171825"/>
              <a:gd name="connsiteX7" fmla="*/ 809625 w 2047875"/>
              <a:gd name="connsiteY7" fmla="*/ 2695575 h 3171825"/>
              <a:gd name="connsiteX8" fmla="*/ 809625 w 2047875"/>
              <a:gd name="connsiteY8" fmla="*/ 2257425 h 3171825"/>
              <a:gd name="connsiteX9" fmla="*/ 9525 w 2047875"/>
              <a:gd name="connsiteY9" fmla="*/ 2257425 h 3171825"/>
              <a:gd name="connsiteX10" fmla="*/ 0 w 2047875"/>
              <a:gd name="connsiteY10" fmla="*/ 1695450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875" h="3171825">
                <a:moveTo>
                  <a:pt x="0" y="1695450"/>
                </a:moveTo>
                <a:lnTo>
                  <a:pt x="1211529" y="1695450"/>
                </a:lnTo>
                <a:lnTo>
                  <a:pt x="1211529" y="0"/>
                </a:lnTo>
                <a:lnTo>
                  <a:pt x="2047875" y="0"/>
                </a:lnTo>
                <a:lnTo>
                  <a:pt x="2047875" y="3171825"/>
                </a:lnTo>
                <a:lnTo>
                  <a:pt x="1382450" y="3171825"/>
                </a:lnTo>
                <a:lnTo>
                  <a:pt x="1392240" y="2695575"/>
                </a:lnTo>
                <a:lnTo>
                  <a:pt x="809625" y="2695575"/>
                </a:lnTo>
                <a:lnTo>
                  <a:pt x="809625" y="2257425"/>
                </a:lnTo>
                <a:lnTo>
                  <a:pt x="9525" y="2257425"/>
                </a:lnTo>
                <a:lnTo>
                  <a:pt x="0" y="169545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..........</a:t>
            </a:r>
          </a:p>
          <a:p>
            <a:pPr marL="0" indent="0" algn="ctr">
              <a:buNone/>
            </a:pPr>
            <a:r>
              <a:rPr lang="en-US" altLang="ja-JP" sz="2400" b="1" spc="300" dirty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t..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####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.....</a:t>
            </a:r>
          </a:p>
          <a:p>
            <a:pPr marL="0" indent="0" algn="ctr">
              <a:buNone/>
            </a:pP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</a:t>
            </a:r>
            <a:r>
              <a:rPr lang="en-US" altLang="ja-JP" sz="2400" b="1" spc="300" dirty="0" smtClean="0">
                <a:solidFill>
                  <a:schemeClr val="bg1"/>
                </a:solidFill>
                <a:latin typeface="VL ゴシック" pitchFamily="49" charset="-128"/>
                <a:ea typeface="VL ゴシック" pitchFamily="49" charset="-128"/>
              </a:rPr>
              <a:t>...</a:t>
            </a:r>
            <a:r>
              <a:rPr lang="en-US" altLang="ja-JP" sz="2400" b="1" spc="300" dirty="0" smtClean="0">
                <a:latin typeface="VL ゴシック" pitchFamily="49" charset="-128"/>
                <a:ea typeface="VL ゴシック" pitchFamily="49" charset="-128"/>
              </a:rPr>
              <a:t>##</a:t>
            </a:r>
            <a:endParaRPr kumimoji="1" lang="ja-JP" altLang="en-US" sz="2400" b="1" spc="300" dirty="0">
              <a:latin typeface="VL ゴシック" pitchFamily="49" charset="-128"/>
              <a:ea typeface="VL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2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262</Words>
  <Application>Microsoft Office PowerPoint</Application>
  <PresentationFormat>画面に合わせる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Lucky Dip</vt:lpstr>
      <vt:lpstr>問題概要</vt:lpstr>
      <vt:lpstr>解法</vt:lpstr>
      <vt:lpstr>塗りつぶし</vt:lpstr>
      <vt:lpstr>塗りつぶし</vt:lpstr>
      <vt:lpstr>塗りつぶし</vt:lpstr>
      <vt:lpstr>塗りつぶし</vt:lpstr>
      <vt:lpstr>塗りつぶし</vt:lpstr>
      <vt:lpstr>Union Find Tree</vt:lpstr>
      <vt:lpstr>Union Find Tree</vt:lpstr>
      <vt:lpstr>Union Find Tree</vt:lpstr>
      <vt:lpstr>想定解答</vt:lpstr>
      <vt:lpstr>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 Dip</dc:title>
  <dc:creator>utisam</dc:creator>
  <cp:lastModifiedBy>utisam</cp:lastModifiedBy>
  <cp:revision>61</cp:revision>
  <dcterms:created xsi:type="dcterms:W3CDTF">2012-03-14T12:44:51Z</dcterms:created>
  <dcterms:modified xsi:type="dcterms:W3CDTF">2012-03-14T23:27:29Z</dcterms:modified>
</cp:coreProperties>
</file>