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62" r:id="rId6"/>
    <p:sldId id="259"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02" y="-6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D2D8002D-B5B0-4BAC-B1F6-782DDCCE6D9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0ED720-0104-4369-84BC-D37694168613}" type="datetimeFigureOut">
              <a:rPr kumimoji="1" lang="ja-JP" altLang="en-US" smtClean="0"/>
              <a:pPr/>
              <a:t>2012/3/14</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D8002D-B5B0-4BAC-B1F6-782DDCCE6D9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E: Elevator</a:t>
            </a:r>
            <a:endParaRPr kumimoji="1" lang="ja-JP" altLang="en-US" dirty="0"/>
          </a:p>
        </p:txBody>
      </p:sp>
      <p:sp>
        <p:nvSpPr>
          <p:cNvPr id="3" name="サブタイトル 2"/>
          <p:cNvSpPr>
            <a:spLocks noGrp="1"/>
          </p:cNvSpPr>
          <p:nvPr>
            <p:ph type="subTitle" idx="1"/>
          </p:nvPr>
        </p:nvSpPr>
        <p:spPr/>
        <p:txBody>
          <a:bodyPr/>
          <a:lstStyle/>
          <a:p>
            <a:r>
              <a:rPr lang="ja-JP" altLang="en-US" dirty="0" smtClean="0"/>
              <a:t>　作</a:t>
            </a:r>
            <a:r>
              <a:rPr lang="ja-JP" altLang="en-US" dirty="0" smtClean="0"/>
              <a:t>問：　</a:t>
            </a:r>
            <a:r>
              <a:rPr kumimoji="1" lang="ja-JP" altLang="en-US" dirty="0" smtClean="0"/>
              <a:t>青木</a:t>
            </a:r>
            <a:endParaRPr kumimoji="1" lang="en-US" altLang="ja-JP" dirty="0" smtClean="0"/>
          </a:p>
          <a:p>
            <a:r>
              <a:rPr lang="ja-JP" altLang="en-US" dirty="0" smtClean="0"/>
              <a:t>テスト担当：　西出</a:t>
            </a:r>
            <a:endParaRPr kumimoji="1" lang="en-US" altLang="ja-JP"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問題概要</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建物の各階にある荷物をエレベータで１階に移動する</a:t>
            </a:r>
            <a:endParaRPr lang="en-US" altLang="ja-JP" dirty="0" smtClean="0"/>
          </a:p>
          <a:p>
            <a:r>
              <a:rPr lang="ja-JP" altLang="en-US" dirty="0" smtClean="0"/>
              <a:t>建物は、 </a:t>
            </a:r>
            <a:r>
              <a:rPr lang="en-US" altLang="ja-JP" dirty="0" smtClean="0"/>
              <a:t>n </a:t>
            </a:r>
            <a:r>
              <a:rPr lang="ja-JP" altLang="en-US" dirty="0" smtClean="0"/>
              <a:t>階建て</a:t>
            </a:r>
            <a:endParaRPr lang="en-US" altLang="ja-JP" dirty="0" smtClean="0"/>
          </a:p>
          <a:p>
            <a:r>
              <a:rPr lang="ja-JP" altLang="en-US" dirty="0" smtClean="0"/>
              <a:t>荷物は、複数ある</a:t>
            </a:r>
            <a:endParaRPr lang="en-US" altLang="ja-JP" dirty="0" smtClean="0"/>
          </a:p>
          <a:p>
            <a:r>
              <a:rPr lang="ja-JP" altLang="en-US" dirty="0" smtClean="0"/>
              <a:t>荷物</a:t>
            </a:r>
            <a:r>
              <a:rPr lang="ja-JP" altLang="en-US" dirty="0" smtClean="0"/>
              <a:t>に</a:t>
            </a:r>
            <a:r>
              <a:rPr lang="ja-JP" altLang="en-US" dirty="0" smtClean="0"/>
              <a:t>は、重さがある</a:t>
            </a:r>
            <a:endParaRPr lang="en-US" altLang="ja-JP" dirty="0" smtClean="0"/>
          </a:p>
          <a:p>
            <a:r>
              <a:rPr kumimoji="1" lang="ja-JP" altLang="en-US" dirty="0" smtClean="0"/>
              <a:t>エレベータには重量制限 </a:t>
            </a:r>
            <a:r>
              <a:rPr kumimoji="1" lang="en-US" altLang="ja-JP" dirty="0" smtClean="0"/>
              <a:t>W </a:t>
            </a:r>
            <a:r>
              <a:rPr kumimoji="1" lang="ja-JP" altLang="en-US" dirty="0" smtClean="0"/>
              <a:t>がある</a:t>
            </a:r>
            <a:endParaRPr kumimoji="1" lang="en-US" altLang="ja-JP" dirty="0" smtClean="0"/>
          </a:p>
          <a:p>
            <a:endParaRPr kumimoji="1" lang="en-US" altLang="ja-JP" dirty="0" smtClean="0"/>
          </a:p>
          <a:p>
            <a:r>
              <a:rPr lang="ja-JP" altLang="en-US" dirty="0" smtClean="0"/>
              <a:t>エレベータの最短移動距離を求める</a:t>
            </a:r>
            <a:endParaRPr kumimoji="1" lang="en-US" altLang="ja-JP"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ポイント</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最も上の階にある荷物は、必ず取りに行く</a:t>
            </a:r>
            <a:endParaRPr lang="en-US" altLang="ja-JP" dirty="0" smtClean="0"/>
          </a:p>
          <a:p>
            <a:pPr lvl="1"/>
            <a:r>
              <a:rPr lang="ja-JP" altLang="en-US" dirty="0" smtClean="0"/>
              <a:t>一番上の階の荷物を一つ下の階に下ろす操作を繰り返す</a:t>
            </a:r>
            <a:endParaRPr lang="en-US" altLang="ja-JP" dirty="0" smtClean="0"/>
          </a:p>
          <a:p>
            <a:endParaRPr lang="en-US" altLang="ja-JP" dirty="0" smtClean="0"/>
          </a:p>
          <a:p>
            <a:r>
              <a:rPr kumimoji="1" lang="ja-JP" altLang="en-US" dirty="0" smtClean="0"/>
              <a:t>ある階にある荷物を一つ下の階に下ろすための最短手が分かればよい</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解法 ビット</a:t>
            </a:r>
            <a:r>
              <a:rPr kumimoji="1" lang="en-US" altLang="ja-JP" dirty="0" smtClean="0"/>
              <a:t>DP</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a:t>
            </a:r>
            <a:r>
              <a:rPr lang="ja-JP" altLang="en-US" dirty="0" smtClean="0"/>
              <a:t>高々 </a:t>
            </a:r>
            <a:r>
              <a:rPr lang="en-US" altLang="ja-JP" dirty="0" smtClean="0"/>
              <a:t>2^Σki </a:t>
            </a:r>
            <a:r>
              <a:rPr lang="ja-JP" altLang="en-US" dirty="0" smtClean="0"/>
              <a:t>個の荷物を一つ下に降ろす最短手</a:t>
            </a:r>
            <a:r>
              <a:rPr lang="en-US" altLang="ja-JP" dirty="0" smtClean="0"/>
              <a:t>] = []</a:t>
            </a:r>
            <a:endParaRPr kumimoji="1" lang="en-US" altLang="ja-JP" dirty="0" smtClean="0"/>
          </a:p>
          <a:p>
            <a:r>
              <a:rPr kumimoji="1" lang="en-US" altLang="ja-JP" dirty="0" smtClean="0"/>
              <a:t>For(</a:t>
            </a:r>
            <a:r>
              <a:rPr kumimoji="1" lang="en-US" altLang="ja-JP" dirty="0" err="1" smtClean="0"/>
              <a:t>int</a:t>
            </a:r>
            <a:r>
              <a:rPr kumimoji="1" lang="en-US" altLang="ja-JP" dirty="0" smtClean="0"/>
              <a:t> </a:t>
            </a:r>
            <a:r>
              <a:rPr kumimoji="1" lang="en-US" altLang="ja-JP" dirty="0" err="1" smtClean="0"/>
              <a:t>i</a:t>
            </a:r>
            <a:r>
              <a:rPr kumimoji="1" lang="en-US" altLang="ja-JP" dirty="0" smtClean="0"/>
              <a:t>=1;i&lt;(1&lt;&lt;K);</a:t>
            </a:r>
            <a:r>
              <a:rPr kumimoji="1" lang="en-US" altLang="ja-JP" dirty="0" err="1" smtClean="0"/>
              <a:t>i</a:t>
            </a:r>
            <a:r>
              <a:rPr kumimoji="1" lang="en-US" altLang="ja-JP" dirty="0" smtClean="0"/>
              <a:t>++) {</a:t>
            </a:r>
          </a:p>
          <a:p>
            <a:r>
              <a:rPr lang="en-US" altLang="ja-JP" dirty="0" smtClean="0"/>
              <a:t> </a:t>
            </a:r>
            <a:r>
              <a:rPr lang="en-US" altLang="ja-JP" dirty="0" smtClean="0"/>
              <a:t> </a:t>
            </a:r>
            <a:r>
              <a:rPr kumimoji="1" lang="en-US" altLang="ja-JP" dirty="0" smtClean="0"/>
              <a:t>if(</a:t>
            </a:r>
            <a:r>
              <a:rPr kumimoji="1" lang="en-US" altLang="ja-JP" dirty="0" err="1" smtClean="0"/>
              <a:t>bitcount</a:t>
            </a:r>
            <a:r>
              <a:rPr kumimoji="1" lang="en-US" altLang="ja-JP" dirty="0" smtClean="0"/>
              <a:t>(</a:t>
            </a:r>
            <a:r>
              <a:rPr kumimoji="1" lang="en-US" altLang="ja-JP" dirty="0" err="1" smtClean="0"/>
              <a:t>i</a:t>
            </a:r>
            <a:r>
              <a:rPr kumimoji="1" lang="en-US" altLang="ja-JP" dirty="0" smtClean="0"/>
              <a:t>) == 1 || </a:t>
            </a:r>
            <a:r>
              <a:rPr kumimoji="1" lang="en-US" altLang="ja-JP" dirty="0" err="1" smtClean="0"/>
              <a:t>sum_w</a:t>
            </a:r>
            <a:r>
              <a:rPr kumimoji="1" lang="en-US" altLang="ja-JP" dirty="0" smtClean="0"/>
              <a:t> &lt;= W) </a:t>
            </a:r>
            <a:r>
              <a:rPr kumimoji="1" lang="en-US" altLang="ja-JP" dirty="0" err="1" smtClean="0"/>
              <a:t>dp</a:t>
            </a:r>
            <a:r>
              <a:rPr kumimoji="1" lang="en-US" altLang="ja-JP" dirty="0" smtClean="0"/>
              <a:t>[</a:t>
            </a:r>
            <a:r>
              <a:rPr kumimoji="1" lang="en-US" altLang="ja-JP" dirty="0" err="1" smtClean="0"/>
              <a:t>i</a:t>
            </a:r>
            <a:r>
              <a:rPr kumimoji="1" lang="en-US" altLang="ja-JP" dirty="0" smtClean="0"/>
              <a:t>] = 1;</a:t>
            </a:r>
          </a:p>
          <a:p>
            <a:r>
              <a:rPr kumimoji="1" lang="en-US" altLang="ja-JP" dirty="0" smtClean="0"/>
              <a:t>  for(</a:t>
            </a:r>
            <a:r>
              <a:rPr kumimoji="1" lang="en-US" altLang="ja-JP" dirty="0" err="1" smtClean="0"/>
              <a:t>int</a:t>
            </a:r>
            <a:r>
              <a:rPr kumimoji="1" lang="en-US" altLang="ja-JP" dirty="0" smtClean="0"/>
              <a:t> j=1; j &lt; (1 &lt;&lt; </a:t>
            </a:r>
            <a:r>
              <a:rPr kumimoji="1" lang="en-US" altLang="ja-JP" dirty="0" err="1" smtClean="0"/>
              <a:t>bitcount</a:t>
            </a:r>
            <a:r>
              <a:rPr kumimoji="1" lang="en-US" altLang="ja-JP" dirty="0" smtClean="0"/>
              <a:t>(</a:t>
            </a:r>
            <a:r>
              <a:rPr kumimoji="1" lang="en-US" altLang="ja-JP" dirty="0" err="1" smtClean="0"/>
              <a:t>i</a:t>
            </a:r>
            <a:r>
              <a:rPr kumimoji="1" lang="en-US" altLang="ja-JP" dirty="0" smtClean="0"/>
              <a:t>); j++) {</a:t>
            </a:r>
          </a:p>
          <a:p>
            <a:r>
              <a:rPr lang="en-US" altLang="ja-JP" dirty="0" smtClean="0"/>
              <a:t> </a:t>
            </a:r>
            <a:r>
              <a:rPr lang="en-US" altLang="ja-JP" dirty="0" smtClean="0"/>
              <a:t>   </a:t>
            </a:r>
            <a:endParaRPr kumimoji="1" lang="en-US" altLang="ja-JP" dirty="0" smtClean="0"/>
          </a:p>
          <a:p>
            <a:r>
              <a:rPr lang="en-US" altLang="ja-JP" dirty="0" smtClean="0"/>
              <a:t> </a:t>
            </a:r>
            <a:r>
              <a:rPr lang="en-US" altLang="ja-JP" dirty="0" smtClean="0"/>
              <a:t> }</a:t>
            </a:r>
            <a:endParaRPr kumimoji="1" lang="en-US" altLang="ja-JP" dirty="0" smtClean="0"/>
          </a:p>
          <a:p>
            <a:r>
              <a:rPr kumimoji="1" lang="en-US" altLang="ja-JP" dirty="0" smtClean="0"/>
              <a:t>}</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計算時間</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DP</a:t>
            </a:r>
            <a:r>
              <a:rPr lang="ja-JP" altLang="en-US" dirty="0" smtClean="0"/>
              <a:t>の計算時間</a:t>
            </a:r>
            <a:endParaRPr lang="en-US" altLang="ja-JP" dirty="0" smtClean="0"/>
          </a:p>
          <a:p>
            <a:pPr lvl="1"/>
            <a:r>
              <a:rPr lang="en-US" altLang="ja-JP" dirty="0" smtClean="0"/>
              <a:t>3^Σk_i</a:t>
            </a:r>
          </a:p>
          <a:p>
            <a:pPr lvl="1"/>
            <a:r>
              <a:rPr lang="ja-JP" altLang="en-US" dirty="0" smtClean="0"/>
              <a:t>各１のビットのみ見ればよい</a:t>
            </a:r>
            <a:endParaRPr lang="en-US" altLang="ja-JP" dirty="0" smtClean="0"/>
          </a:p>
          <a:p>
            <a:endParaRPr lang="en-US" altLang="ja-JP" dirty="0" smtClean="0"/>
          </a:p>
          <a:p>
            <a:endParaRPr lang="en-US" altLang="ja-JP"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First Accept</a:t>
            </a:r>
          </a:p>
          <a:p>
            <a:pPr lvl="1"/>
            <a:r>
              <a:rPr lang="ja-JP" altLang="en-US" dirty="0" smtClean="0"/>
              <a:t>オンサイト： </a:t>
            </a:r>
            <a:endParaRPr lang="en-US" altLang="ja-JP" dirty="0" smtClean="0"/>
          </a:p>
          <a:p>
            <a:pPr lvl="1"/>
            <a:r>
              <a:rPr lang="ja-JP" altLang="en-US" dirty="0" smtClean="0"/>
              <a:t>オンライン： </a:t>
            </a:r>
            <a:endParaRPr lang="en-US" altLang="ja-JP" dirty="0" smtClean="0"/>
          </a:p>
          <a:p>
            <a:endParaRPr lang="en-US" altLang="ja-JP" dirty="0" smtClean="0"/>
          </a:p>
          <a:p>
            <a:r>
              <a:rPr lang="en-US" altLang="ja-JP" dirty="0" smtClean="0"/>
              <a:t>Solve / Submit</a:t>
            </a:r>
            <a:endParaRPr kumimoji="1" lang="en-US" altLang="ja-JP"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496</TotalTime>
  <Words>181</Words>
  <Application>Microsoft Office PowerPoint</Application>
  <PresentationFormat>画面に合わせる (4:3)</PresentationFormat>
  <Paragraphs>34</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リゾート</vt:lpstr>
      <vt:lpstr>E: Elevator</vt:lpstr>
      <vt:lpstr>問題概要</vt:lpstr>
      <vt:lpstr>ポイント</vt:lpstr>
      <vt:lpstr>解法 ビットDP</vt:lpstr>
      <vt:lpstr>計算時間</vt:lpstr>
      <vt:lpstr>結果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dc:title>
  <dc:creator>kioa</dc:creator>
  <cp:lastModifiedBy>kioa</cp:lastModifiedBy>
  <cp:revision>17</cp:revision>
  <dcterms:created xsi:type="dcterms:W3CDTF">2012-03-14T14:26:27Z</dcterms:created>
  <dcterms:modified xsi:type="dcterms:W3CDTF">2012-03-14T22:51:04Z</dcterms:modified>
</cp:coreProperties>
</file>