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70" r:id="rId7"/>
    <p:sldId id="268" r:id="rId8"/>
    <p:sldId id="261" r:id="rId9"/>
    <p:sldId id="264" r:id="rId10"/>
    <p:sldId id="265" r:id="rId11"/>
    <p:sldId id="271" r:id="rId12"/>
    <p:sldId id="272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B05B-5927-4525-9163-060D43E969EA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2974-7483-4E14-8C90-876DA6E6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9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884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9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195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8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7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2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24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63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95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56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89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2974-7483-4E14-8C90-876DA6E6406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6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30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5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8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32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8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58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D6BF-811B-4470-A106-F910B3B1DAB5}" type="datetimeFigureOut">
              <a:rPr kumimoji="1" lang="ja-JP" altLang="en-US" smtClean="0"/>
              <a:t>2012/3/6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EEA3-B271-4696-A4C8-7CA05F6DB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7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io\Desktop\icon\akari_03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4784" y="116632"/>
            <a:ext cx="13373100" cy="75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原案：西出</a:t>
            </a:r>
            <a:endParaRPr kumimoji="1" lang="en-US" altLang="ja-JP" dirty="0" smtClean="0"/>
          </a:p>
          <a:p>
            <a:r>
              <a:rPr lang="ja-JP" altLang="en-US" dirty="0" smtClean="0"/>
              <a:t>テスト　伊藤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21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グラフの整理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410475" y="2621001"/>
            <a:ext cx="2880320" cy="2160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834411" y="3424428"/>
            <a:ext cx="4032448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46379" y="3424428"/>
            <a:ext cx="3096344" cy="1356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411821" y="3330280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534521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182593" y="250218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02273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758657" y="3333694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26209" y="3818687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742433" y="355764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094551" y="405631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410474" y="3720306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5536" y="2955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567" y="4102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59632" y="4972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67832" y="329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94551" y="429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99791" y="3140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39951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16015" y="2964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79" y="427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320878" y="3267841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28075" y="3766685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215770" y="4596575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4672155" y="3264427"/>
            <a:ext cx="389407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3" idx="4"/>
          </p:cNvCxnSpPr>
          <p:nvPr/>
        </p:nvCxnSpPr>
        <p:spPr>
          <a:xfrm>
            <a:off x="515582" y="3637173"/>
            <a:ext cx="112642" cy="169404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9" idx="3"/>
          </p:cNvCxnSpPr>
          <p:nvPr/>
        </p:nvCxnSpPr>
        <p:spPr>
          <a:xfrm flipH="1">
            <a:off x="628224" y="4081930"/>
            <a:ext cx="56878" cy="12492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543693" y="387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勇者</a:t>
            </a:r>
            <a:endParaRPr kumimoji="1" lang="ja-JP" altLang="en-US" dirty="0"/>
          </a:p>
        </p:txBody>
      </p:sp>
      <p:cxnSp>
        <p:nvCxnSpPr>
          <p:cNvPr id="38" name="直線コネクタ 37"/>
          <p:cNvCxnSpPr>
            <a:stCxn id="30" idx="3"/>
          </p:cNvCxnSpPr>
          <p:nvPr/>
        </p:nvCxnSpPr>
        <p:spPr>
          <a:xfrm flipH="1">
            <a:off x="628224" y="4911820"/>
            <a:ext cx="644573" cy="41939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4"/>
            <a:endCxn id="34" idx="0"/>
          </p:cNvCxnSpPr>
          <p:nvPr/>
        </p:nvCxnSpPr>
        <p:spPr>
          <a:xfrm>
            <a:off x="4866859" y="3633759"/>
            <a:ext cx="0" cy="23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星 5 3"/>
          <p:cNvSpPr/>
          <p:nvPr/>
        </p:nvSpPr>
        <p:spPr>
          <a:xfrm>
            <a:off x="469565" y="5121517"/>
            <a:ext cx="353213" cy="361392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18003" y="5929524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入口に繋がる新しい入口を設定</a:t>
            </a:r>
            <a:endParaRPr lang="en-US" altLang="ja-JP" dirty="0" smtClean="0"/>
          </a:p>
          <a:p>
            <a:pPr algn="ctr"/>
            <a:r>
              <a:rPr lang="ja-JP" altLang="en-US" dirty="0"/>
              <a:t>これ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1,2,3</a:t>
            </a:r>
            <a:r>
              <a:rPr lang="ja-JP" altLang="en-US" dirty="0" smtClean="0"/>
              <a:t>に対して無限に使い魔が送れる</a:t>
            </a:r>
            <a:endParaRPr lang="en-US" altLang="ja-JP" dirty="0" smtClean="0"/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82070"/>
              </p:ext>
            </p:extLst>
          </p:nvPr>
        </p:nvGraphicFramePr>
        <p:xfrm>
          <a:off x="5724128" y="1966668"/>
          <a:ext cx="302433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283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from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1  2  5  6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3  4  6  9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4  5  7  8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7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8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テキスト ボックス 38"/>
          <p:cNvSpPr txBox="1"/>
          <p:nvPr/>
        </p:nvSpPr>
        <p:spPr>
          <a:xfrm>
            <a:off x="418872" y="55033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070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最大流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410475" y="2621001"/>
            <a:ext cx="2880320" cy="2160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834411" y="3424428"/>
            <a:ext cx="4032448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46379" y="3424428"/>
            <a:ext cx="3096344" cy="1356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411821" y="3330280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534521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182593" y="250218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02273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758657" y="3333694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26209" y="3818687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742433" y="355764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094551" y="405631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410474" y="3720306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5536" y="2955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567" y="4102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59632" y="4972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67832" y="329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94551" y="429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99791" y="3140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39951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16015" y="2964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79" y="427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320878" y="3267841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28075" y="3766685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215770" y="4596575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4672155" y="3264427"/>
            <a:ext cx="389407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3" idx="4"/>
          </p:cNvCxnSpPr>
          <p:nvPr/>
        </p:nvCxnSpPr>
        <p:spPr>
          <a:xfrm>
            <a:off x="515582" y="3637173"/>
            <a:ext cx="112642" cy="169404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9" idx="3"/>
          </p:cNvCxnSpPr>
          <p:nvPr/>
        </p:nvCxnSpPr>
        <p:spPr>
          <a:xfrm flipH="1">
            <a:off x="628224" y="4081930"/>
            <a:ext cx="56878" cy="12492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543693" y="387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勇者</a:t>
            </a:r>
            <a:endParaRPr kumimoji="1" lang="ja-JP" altLang="en-US" dirty="0"/>
          </a:p>
        </p:txBody>
      </p:sp>
      <p:cxnSp>
        <p:nvCxnSpPr>
          <p:cNvPr id="38" name="直線コネクタ 37"/>
          <p:cNvCxnSpPr>
            <a:stCxn id="30" idx="3"/>
          </p:cNvCxnSpPr>
          <p:nvPr/>
        </p:nvCxnSpPr>
        <p:spPr>
          <a:xfrm flipH="1">
            <a:off x="628224" y="4911820"/>
            <a:ext cx="644573" cy="41939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4"/>
            <a:endCxn id="34" idx="0"/>
          </p:cNvCxnSpPr>
          <p:nvPr/>
        </p:nvCxnSpPr>
        <p:spPr>
          <a:xfrm>
            <a:off x="4866859" y="3633759"/>
            <a:ext cx="0" cy="23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星 5 3"/>
          <p:cNvSpPr/>
          <p:nvPr/>
        </p:nvSpPr>
        <p:spPr>
          <a:xfrm>
            <a:off x="469565" y="5121517"/>
            <a:ext cx="353213" cy="361392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440584" y="5929524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8</a:t>
            </a:r>
            <a:r>
              <a:rPr lang="ja-JP" altLang="en-US" dirty="0" smtClean="0"/>
              <a:t>に向かって最大流をする</a:t>
            </a:r>
            <a:endParaRPr lang="en-US" altLang="ja-JP" dirty="0" smtClean="0"/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73145"/>
              </p:ext>
            </p:extLst>
          </p:nvPr>
        </p:nvGraphicFramePr>
        <p:xfrm>
          <a:off x="5724128" y="1966668"/>
          <a:ext cx="302433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283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from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1  2  5  6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3  4  6  9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4  5  7  8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7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8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テキスト ボックス 38"/>
          <p:cNvSpPr txBox="1"/>
          <p:nvPr/>
        </p:nvSpPr>
        <p:spPr>
          <a:xfrm>
            <a:off x="418872" y="55033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63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First AC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8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問題担当者の現状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01" y="1844397"/>
            <a:ext cx="6513513" cy="366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563457" y="616530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あかり・・</a:t>
            </a:r>
            <a:r>
              <a:rPr lang="ja-JP" altLang="en-US" dirty="0" smtClean="0"/>
              <a:t>・もう疲れたよ・・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1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勇者</a:t>
            </a:r>
            <a:r>
              <a:rPr lang="ja-JP" altLang="en-US" dirty="0" smtClean="0"/>
              <a:t>を追い詰めた魔王サイドのお話</a:t>
            </a:r>
            <a:endParaRPr lang="en-US" altLang="ja-JP" dirty="0" smtClean="0"/>
          </a:p>
          <a:p>
            <a:r>
              <a:rPr kumimoji="1" lang="ja-JP" altLang="en-US" dirty="0"/>
              <a:t>逃げ込んだ建物</a:t>
            </a:r>
            <a:r>
              <a:rPr kumimoji="1" lang="ja-JP" altLang="en-US" dirty="0" smtClean="0"/>
              <a:t>に使い魔を放ちたい</a:t>
            </a:r>
            <a:endParaRPr kumimoji="1" lang="en-US" altLang="ja-JP" dirty="0" smtClean="0"/>
          </a:p>
          <a:p>
            <a:r>
              <a:rPr lang="ja-JP" altLang="en-US" dirty="0"/>
              <a:t>ただ</a:t>
            </a:r>
            <a:r>
              <a:rPr lang="ja-JP" altLang="en-US" dirty="0" smtClean="0"/>
              <a:t>、建物の通路の都合通れる使い魔に制限がある</a:t>
            </a:r>
            <a:endParaRPr lang="en-US" altLang="ja-JP" dirty="0" smtClean="0"/>
          </a:p>
          <a:p>
            <a:r>
              <a:rPr lang="ja-JP" altLang="en-US" dirty="0"/>
              <a:t>同時</a:t>
            </a:r>
            <a:r>
              <a:rPr lang="ja-JP" altLang="en-US" dirty="0" smtClean="0"/>
              <a:t>に勇者を襲える使い魔の数を調べろ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37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通路の与えられ方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5737191" y="2016313"/>
            <a:ext cx="832056" cy="74365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187565" y="1982239"/>
            <a:ext cx="832056" cy="74365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9" idx="6"/>
            <a:endCxn id="10" idx="2"/>
          </p:cNvCxnSpPr>
          <p:nvPr/>
        </p:nvCxnSpPr>
        <p:spPr>
          <a:xfrm>
            <a:off x="5521167" y="2345919"/>
            <a:ext cx="14761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632735" y="2183901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432935" y="2183901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197131" y="2183901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6997331" y="2183901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4270905" y="2169691"/>
            <a:ext cx="576064" cy="3524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7" idx="6"/>
            <a:endCxn id="8" idx="2"/>
          </p:cNvCxnSpPr>
          <p:nvPr/>
        </p:nvCxnSpPr>
        <p:spPr>
          <a:xfrm>
            <a:off x="1956771" y="2345919"/>
            <a:ext cx="14761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200638" y="2541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分割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41130" y="2553635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81262" y="25668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044517" y="2245494"/>
            <a:ext cx="196730" cy="20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5813" y="2557004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45945" y="257017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01895" y="255363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4.5,0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11999" y="1797573"/>
            <a:ext cx="5325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13255" y="179257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  <p:cxnSp>
        <p:nvCxnSpPr>
          <p:cNvPr id="22" name="直線コネクタ 21"/>
          <p:cNvCxnSpPr>
            <a:stCxn id="25" idx="6"/>
            <a:endCxn id="49" idx="2"/>
          </p:cNvCxnSpPr>
          <p:nvPr/>
        </p:nvCxnSpPr>
        <p:spPr>
          <a:xfrm>
            <a:off x="5835325" y="4898617"/>
            <a:ext cx="14761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1154805" y="4341038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955005" y="4341038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511289" y="4736599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4282229" y="4808607"/>
            <a:ext cx="576064" cy="3524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23" idx="6"/>
            <a:endCxn id="24" idx="2"/>
          </p:cNvCxnSpPr>
          <p:nvPr/>
        </p:nvCxnSpPr>
        <p:spPr>
          <a:xfrm>
            <a:off x="1478841" y="4503056"/>
            <a:ext cx="14761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11960" y="518014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併合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63200" y="4710772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03332" y="472393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9971" y="5109702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14383" y="51000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10,0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92154" y="40640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73307" y="436726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60471" y="43536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2516125" y="2255909"/>
            <a:ext cx="196730" cy="20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70084" y="1814569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90922" y="2543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4.5,0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2091196" y="5442529"/>
            <a:ext cx="1476164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575555" y="5650245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315687" y="566341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12,0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2" name="二等辺三角形 41"/>
          <p:cNvSpPr/>
          <p:nvPr/>
        </p:nvSpPr>
        <p:spPr>
          <a:xfrm>
            <a:off x="1805866" y="5286375"/>
            <a:ext cx="314434" cy="265695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/>
          <p:cNvSpPr/>
          <p:nvPr/>
        </p:nvSpPr>
        <p:spPr>
          <a:xfrm>
            <a:off x="3537486" y="5289280"/>
            <a:ext cx="314434" cy="265695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6336196" y="4911803"/>
            <a:ext cx="1476164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903838" y="5100469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636167" y="511363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12,0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7" name="二等辺三角形 46"/>
          <p:cNvSpPr/>
          <p:nvPr/>
        </p:nvSpPr>
        <p:spPr>
          <a:xfrm>
            <a:off x="6084168" y="4736599"/>
            <a:ext cx="314434" cy="265695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>
            <a:off x="7815788" y="4739504"/>
            <a:ext cx="314434" cy="265695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7311489" y="4736599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/>
        </p:nvCxnSpPr>
        <p:spPr>
          <a:xfrm>
            <a:off x="7563112" y="4906602"/>
            <a:ext cx="32125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554311" y="50246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50855" y="436726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29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線分アレンジメント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線分</a:t>
            </a:r>
            <a:r>
              <a:rPr lang="ja-JP" altLang="en-US" dirty="0" smtClean="0"/>
              <a:t>で与えられた情報を、いい感じにグラフにしてくれるアルゴリズム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最大流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ネットワークフローのアルゴリズム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ある</a:t>
            </a:r>
            <a:r>
              <a:rPr lang="ja-JP" altLang="en-US" dirty="0"/>
              <a:t>場所</a:t>
            </a:r>
            <a:r>
              <a:rPr lang="ja-JP" altLang="en-US" dirty="0" smtClean="0"/>
              <a:t>から、目的の場所までに流せる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水の最大量を出してくれ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4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ja-JP" altLang="en-US" dirty="0" smtClean="0"/>
              <a:t>の入力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410475" y="2621001"/>
            <a:ext cx="2880320" cy="2160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834411" y="3424428"/>
            <a:ext cx="4032448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46379" y="3424428"/>
            <a:ext cx="3096344" cy="1356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142698" y="592952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線分</a:t>
            </a:r>
            <a:r>
              <a:rPr lang="ja-JP" altLang="en-US" dirty="0" smtClean="0"/>
              <a:t>が与えられる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727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線分アレンジメント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410475" y="2621001"/>
            <a:ext cx="2880320" cy="2160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834411" y="3424428"/>
            <a:ext cx="4032448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46379" y="3424428"/>
            <a:ext cx="3096344" cy="1356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411821" y="3330280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534521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182593" y="250218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02273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758657" y="3333694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26209" y="3818687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742433" y="355764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094551" y="405631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410474" y="3720306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971173" y="592952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端点・交点を取り出す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049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線分アレンジメント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410475" y="2621001"/>
            <a:ext cx="2880320" cy="2160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834411" y="3424428"/>
            <a:ext cx="4032448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46379" y="3424428"/>
            <a:ext cx="3096344" cy="1356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411821" y="3330280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534521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182593" y="250218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02273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758657" y="3333694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26209" y="3818687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742433" y="355764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094551" y="405631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410474" y="3720306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5536" y="2955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567" y="4102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59632" y="4972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67832" y="329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94551" y="429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99791" y="3140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39951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16015" y="2964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79" y="427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1517"/>
              </p:ext>
            </p:extLst>
          </p:nvPr>
        </p:nvGraphicFramePr>
        <p:xfrm>
          <a:off x="5724128" y="1966668"/>
          <a:ext cx="302433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283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from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1  2  5  6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3  4  6  9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4  5  7  8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7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8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テキスト ボックス 28"/>
          <p:cNvSpPr txBox="1"/>
          <p:nvPr/>
        </p:nvSpPr>
        <p:spPr>
          <a:xfrm>
            <a:off x="651906" y="5929524"/>
            <a:ext cx="491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端点・交点に番号をつけて対応表を作成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これ</a:t>
            </a:r>
            <a:r>
              <a:rPr lang="ja-JP" altLang="en-US" dirty="0" smtClean="0"/>
              <a:t>をもとに線分ごとの使い魔が通れる数を算出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58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線分アレンジメント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410475" y="2621001"/>
            <a:ext cx="2880320" cy="2160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834411" y="3424428"/>
            <a:ext cx="4032448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46379" y="3424428"/>
            <a:ext cx="3096344" cy="1356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411821" y="3330280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534521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182593" y="250218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02273" y="4662428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758657" y="3333694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26209" y="3818687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742433" y="355764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094551" y="4056313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410474" y="3720306"/>
            <a:ext cx="216403" cy="23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5536" y="2955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567" y="4102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59632" y="4972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67832" y="329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94551" y="429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99791" y="3140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39951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16015" y="2964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79" y="427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92986"/>
              </p:ext>
            </p:extLst>
          </p:nvPr>
        </p:nvGraphicFramePr>
        <p:xfrm>
          <a:off x="5724128" y="1966668"/>
          <a:ext cx="302433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283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from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1  2  5  6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3  4  6  9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4  5  7  8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7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8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6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  <a:tr h="35437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</a:t>
                      </a:r>
                      <a:endParaRPr kumimoji="1" lang="en-US" altLang="ja-JP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円/楕円 2"/>
          <p:cNvSpPr/>
          <p:nvPr/>
        </p:nvSpPr>
        <p:spPr>
          <a:xfrm>
            <a:off x="320878" y="3267841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28075" y="3766685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215770" y="4596575"/>
            <a:ext cx="389407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4672155" y="3264427"/>
            <a:ext cx="389407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3" idx="4"/>
            <a:endCxn id="33" idx="0"/>
          </p:cNvCxnSpPr>
          <p:nvPr/>
        </p:nvCxnSpPr>
        <p:spPr>
          <a:xfrm>
            <a:off x="515582" y="3637173"/>
            <a:ext cx="112642" cy="169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9" idx="3"/>
            <a:endCxn id="33" idx="0"/>
          </p:cNvCxnSpPr>
          <p:nvPr/>
        </p:nvCxnSpPr>
        <p:spPr>
          <a:xfrm flipH="1">
            <a:off x="628224" y="4081930"/>
            <a:ext cx="56878" cy="124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05058" y="5331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入口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43693" y="387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勇者</a:t>
            </a:r>
            <a:endParaRPr kumimoji="1" lang="ja-JP" altLang="en-US" dirty="0"/>
          </a:p>
        </p:txBody>
      </p:sp>
      <p:cxnSp>
        <p:nvCxnSpPr>
          <p:cNvPr id="38" name="直線コネクタ 37"/>
          <p:cNvCxnSpPr>
            <a:stCxn id="30" idx="3"/>
            <a:endCxn id="33" idx="0"/>
          </p:cNvCxnSpPr>
          <p:nvPr/>
        </p:nvCxnSpPr>
        <p:spPr>
          <a:xfrm flipH="1">
            <a:off x="628224" y="4911820"/>
            <a:ext cx="644573" cy="419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4"/>
            <a:endCxn id="34" idx="0"/>
          </p:cNvCxnSpPr>
          <p:nvPr/>
        </p:nvCxnSpPr>
        <p:spPr>
          <a:xfrm>
            <a:off x="4866859" y="3633759"/>
            <a:ext cx="0" cy="23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356423" y="5929524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1,2,3</a:t>
            </a:r>
            <a:r>
              <a:rPr lang="ja-JP" altLang="en-US" dirty="0" smtClean="0"/>
              <a:t>を入口、</a:t>
            </a:r>
            <a:r>
              <a:rPr lang="en-US" altLang="ja-JP" dirty="0" smtClean="0"/>
              <a:t>8</a:t>
            </a:r>
            <a:r>
              <a:rPr lang="ja-JP" altLang="en-US" dirty="0" smtClean="0"/>
              <a:t>に勇者がいるとする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345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404</Words>
  <Application>Microsoft Office PowerPoint</Application>
  <PresentationFormat>画面に合わせる (4:3)</PresentationFormat>
  <Paragraphs>190</Paragraphs>
  <Slides>12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PowerPoint プレゼンテーション</vt:lpstr>
      <vt:lpstr>問題担当者の現状</vt:lpstr>
      <vt:lpstr>問題概要</vt:lpstr>
      <vt:lpstr>通路の与えられ方</vt:lpstr>
      <vt:lpstr>アプローチ</vt:lpstr>
      <vt:lpstr>問題の入力</vt:lpstr>
      <vt:lpstr>線分アレンジメント</vt:lpstr>
      <vt:lpstr>線分アレンジメント</vt:lpstr>
      <vt:lpstr>線分アレンジメント</vt:lpstr>
      <vt:lpstr>グラフの整理</vt:lpstr>
      <vt:lpstr>最大流</vt:lpstr>
      <vt:lpstr>First AC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kyohei</dc:creator>
  <cp:lastModifiedBy>mario</cp:lastModifiedBy>
  <cp:revision>63</cp:revision>
  <dcterms:created xsi:type="dcterms:W3CDTF">2012-03-05T04:07:25Z</dcterms:created>
  <dcterms:modified xsi:type="dcterms:W3CDTF">2012-03-06T13:49:29Z</dcterms:modified>
</cp:coreProperties>
</file>