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Karnchang" panose="020B0604020202020204" charset="-34"/>
      <p:regular r:id="rId8"/>
    </p:embeddedFont>
    <p:embeddedFont>
      <p:font typeface="Karnchang Bold" panose="020B0604020202020204" charset="-34"/>
      <p:regular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75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73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pqi234/Project-java-kredit-moto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4627" y="1234208"/>
            <a:ext cx="9531193" cy="526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68"/>
              </a:lnSpc>
            </a:pPr>
            <a:r>
              <a:rPr lang="en-US" sz="10074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PROGRAM KREDIT MOTOR FIFGROUP</a:t>
            </a:r>
          </a:p>
          <a:p>
            <a:pPr algn="l">
              <a:lnSpc>
                <a:spcPts val="9268"/>
              </a:lnSpc>
            </a:pPr>
            <a:endParaRPr lang="en-US" sz="10074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627" y="8820150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Institute Widya Pratama | January 2025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4627" y="5438724"/>
            <a:ext cx="7644346" cy="2388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NAMA : MOH RIFQI MIFFTAKHULKHOIR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NIM : 24.240.0040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KELAS : 1P41</a:t>
            </a:r>
          </a:p>
          <a:p>
            <a:pPr algn="l">
              <a:lnSpc>
                <a:spcPts val="4489"/>
              </a:lnSpc>
            </a:pPr>
            <a:endParaRPr lang="en-US" sz="3206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97147" y="733869"/>
            <a:ext cx="13660967" cy="2717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4"/>
              </a:lnSpc>
            </a:pPr>
            <a:r>
              <a:rPr lang="en-US" sz="94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LATAR BELAKANG DAN PERMASALAHAN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5167" y="2979114"/>
            <a:ext cx="7725185" cy="5740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Latar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Belakang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453"/>
              </a:lnSpc>
            </a:pP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Pertumbuhan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industri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di Indonesia yang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pesat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berkelanjutan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beberapa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tahun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terakhir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telah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kebutuhan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yang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 Hal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disebabkan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oleh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meningkatnya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permintaan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dari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masyarakat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sehingga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memerlukan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yang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7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cepat</a:t>
            </a:r>
            <a:r>
              <a:rPr lang="en-US" sz="337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26585" y="3000008"/>
            <a:ext cx="9155161" cy="6600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Penggunaan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manual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masih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banyak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digunakan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menyebabkan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beberapa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seperti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Inefisiensi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waktu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biaya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Risiko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kehilangan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Kurangnya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transparansi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proses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pengajuan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Keterlambatan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pengambilan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keputusan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l">
              <a:lnSpc>
                <a:spcPts val="4712"/>
              </a:lnSpc>
            </a:pP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berdampak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pada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kepuasan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lembaga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366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keuangan</a:t>
            </a:r>
            <a:r>
              <a:rPr lang="en-US" sz="3366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3662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4200" y="844053"/>
            <a:ext cx="86419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dan Manfaat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143" y="9305925"/>
            <a:ext cx="7118830" cy="44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Murad Naser |  Universitas Fauget | Ekonomi | 2025</a:t>
            </a:r>
          </a:p>
        </p:txBody>
      </p:sp>
      <p:sp>
        <p:nvSpPr>
          <p:cNvPr id="11" name="Freeform 11"/>
          <p:cNvSpPr/>
          <p:nvPr/>
        </p:nvSpPr>
        <p:spPr>
          <a:xfrm>
            <a:off x="1941314" y="5687949"/>
            <a:ext cx="659308" cy="696025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396065" y="6423508"/>
            <a:ext cx="15698175" cy="2880503"/>
            <a:chOff x="0" y="0"/>
            <a:chExt cx="3985435" cy="63130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985435" cy="631305"/>
            </a:xfrm>
            <a:custGeom>
              <a:avLst/>
              <a:gdLst/>
              <a:ahLst/>
              <a:cxnLst/>
              <a:rect l="l" t="t" r="r" b="b"/>
              <a:pathLst>
                <a:path w="3985435" h="631305">
                  <a:moveTo>
                    <a:pt x="26093" y="0"/>
                  </a:moveTo>
                  <a:lnTo>
                    <a:pt x="3959343" y="0"/>
                  </a:lnTo>
                  <a:cubicBezTo>
                    <a:pt x="3966263" y="0"/>
                    <a:pt x="3972900" y="2749"/>
                    <a:pt x="3977793" y="7642"/>
                  </a:cubicBezTo>
                  <a:cubicBezTo>
                    <a:pt x="3982686" y="12536"/>
                    <a:pt x="3985435" y="19172"/>
                    <a:pt x="3985435" y="26093"/>
                  </a:cubicBezTo>
                  <a:lnTo>
                    <a:pt x="3985435" y="605212"/>
                  </a:lnTo>
                  <a:cubicBezTo>
                    <a:pt x="3985435" y="619623"/>
                    <a:pt x="3973754" y="631305"/>
                    <a:pt x="3959343" y="631305"/>
                  </a:cubicBezTo>
                  <a:lnTo>
                    <a:pt x="26093" y="631305"/>
                  </a:lnTo>
                  <a:cubicBezTo>
                    <a:pt x="11682" y="631305"/>
                    <a:pt x="0" y="619623"/>
                    <a:pt x="0" y="605212"/>
                  </a:cubicBezTo>
                  <a:lnTo>
                    <a:pt x="0" y="26093"/>
                  </a:lnTo>
                  <a:cubicBezTo>
                    <a:pt x="0" y="11682"/>
                    <a:pt x="11682" y="0"/>
                    <a:pt x="26093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985435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718584" y="5953230"/>
            <a:ext cx="4951389" cy="499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Manfaat</a:t>
            </a:r>
            <a:r>
              <a:rPr lang="en-US" sz="40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: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092182" y="6890101"/>
            <a:ext cx="2362320" cy="1773473"/>
            <a:chOff x="0" y="0"/>
            <a:chExt cx="8916670" cy="6694043"/>
          </a:xfrm>
        </p:grpSpPr>
        <p:sp>
          <p:nvSpPr>
            <p:cNvPr id="17" name="Freeform 17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4819840" y="6864777"/>
            <a:ext cx="12109736" cy="1924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1.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mengurangi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waktu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       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biaya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kepada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651207" y="2363780"/>
            <a:ext cx="6867586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:</a:t>
            </a:r>
          </a:p>
        </p:txBody>
      </p:sp>
      <p:sp>
        <p:nvSpPr>
          <p:cNvPr id="21" name="Freeform 21"/>
          <p:cNvSpPr/>
          <p:nvPr/>
        </p:nvSpPr>
        <p:spPr>
          <a:xfrm>
            <a:off x="1903798" y="2241096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7126" y="2902160"/>
            <a:ext cx="15676052" cy="2716556"/>
            <a:chOff x="0" y="0"/>
            <a:chExt cx="3919754" cy="6313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919755" cy="631305"/>
            </a:xfrm>
            <a:custGeom>
              <a:avLst/>
              <a:gdLst/>
              <a:ahLst/>
              <a:cxnLst/>
              <a:rect l="l" t="t" r="r" b="b"/>
              <a:pathLst>
                <a:path w="3919755" h="631305">
                  <a:moveTo>
                    <a:pt x="26530" y="0"/>
                  </a:moveTo>
                  <a:lnTo>
                    <a:pt x="3893225" y="0"/>
                  </a:lnTo>
                  <a:cubicBezTo>
                    <a:pt x="3907877" y="0"/>
                    <a:pt x="3919755" y="11878"/>
                    <a:pt x="3919755" y="26530"/>
                  </a:cubicBezTo>
                  <a:lnTo>
                    <a:pt x="3919755" y="604775"/>
                  </a:lnTo>
                  <a:cubicBezTo>
                    <a:pt x="3919755" y="619427"/>
                    <a:pt x="3907877" y="631305"/>
                    <a:pt x="3893225" y="631305"/>
                  </a:cubicBezTo>
                  <a:lnTo>
                    <a:pt x="26530" y="631305"/>
                  </a:lnTo>
                  <a:cubicBezTo>
                    <a:pt x="11878" y="631305"/>
                    <a:pt x="0" y="619427"/>
                    <a:pt x="0" y="604775"/>
                  </a:cubicBezTo>
                  <a:lnTo>
                    <a:pt x="0" y="26530"/>
                  </a:lnTo>
                  <a:cubicBezTo>
                    <a:pt x="0" y="11878"/>
                    <a:pt x="11878" y="0"/>
                    <a:pt x="26530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919754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2133399" y="3370027"/>
            <a:ext cx="2362320" cy="1773473"/>
            <a:chOff x="0" y="0"/>
            <a:chExt cx="8916670" cy="6694043"/>
          </a:xfrm>
        </p:grpSpPr>
        <p:sp>
          <p:nvSpPr>
            <p:cNvPr id="26" name="Freeform 26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642656" y="3024945"/>
            <a:ext cx="12221789" cy="2487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1. 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Membuat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Mengembangkan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program yang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mengelola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cepat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meminimalkan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kesalahan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kecepatan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7552"/>
            <a:ext cx="16920555" cy="9376506"/>
            <a:chOff x="0" y="0"/>
            <a:chExt cx="4456442" cy="24695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6442" cy="2469533"/>
            </a:xfrm>
            <a:custGeom>
              <a:avLst/>
              <a:gdLst/>
              <a:ahLst/>
              <a:cxnLst/>
              <a:rect l="l" t="t" r="r" b="b"/>
              <a:pathLst>
                <a:path w="4456442" h="2469533">
                  <a:moveTo>
                    <a:pt x="23335" y="0"/>
                  </a:moveTo>
                  <a:lnTo>
                    <a:pt x="4433108" y="0"/>
                  </a:lnTo>
                  <a:cubicBezTo>
                    <a:pt x="4445995" y="0"/>
                    <a:pt x="4456442" y="10447"/>
                    <a:pt x="4456442" y="23335"/>
                  </a:cubicBezTo>
                  <a:lnTo>
                    <a:pt x="4456442" y="2446198"/>
                  </a:lnTo>
                  <a:cubicBezTo>
                    <a:pt x="4456442" y="2459085"/>
                    <a:pt x="4445995" y="2469533"/>
                    <a:pt x="4433108" y="2469533"/>
                  </a:cubicBezTo>
                  <a:lnTo>
                    <a:pt x="23335" y="2469533"/>
                  </a:lnTo>
                  <a:cubicBezTo>
                    <a:pt x="10447" y="2469533"/>
                    <a:pt x="0" y="2459085"/>
                    <a:pt x="0" y="2446198"/>
                  </a:cubicBezTo>
                  <a:lnTo>
                    <a:pt x="0" y="23335"/>
                  </a:lnTo>
                  <a:cubicBezTo>
                    <a:pt x="0" y="10447"/>
                    <a:pt x="10447" y="0"/>
                    <a:pt x="23335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6442" cy="2507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90452" y="904875"/>
            <a:ext cx="6584507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Layout Program (Input):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DDB0D-A10E-226B-9F0B-3B6B92DB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36857"/>
            <a:ext cx="5867400" cy="7062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5638D-B24C-4354-F0DE-F6C18C27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869822"/>
            <a:ext cx="8263148" cy="8547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7993" y="660200"/>
            <a:ext cx="7731811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Layout Program (Output)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4203D-FD43-24F6-434E-DE06CB53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208756"/>
            <a:ext cx="13335000" cy="73946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1407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36576" y="413067"/>
            <a:ext cx="970044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Kesimpulan dan Saran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2931" y="1931545"/>
            <a:ext cx="15756369" cy="418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5"/>
              </a:lnSpc>
            </a:pP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Kesimpulan:</a:t>
            </a:r>
          </a:p>
          <a:p>
            <a:pPr algn="just">
              <a:lnSpc>
                <a:spcPts val="4145"/>
              </a:lnSpc>
            </a:pP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Pertumbuhan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industri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memerlukan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modern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untuk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menggantikan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manual yang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kurang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4145"/>
              </a:lnSpc>
            </a:pPr>
            <a:endParaRPr lang="en-US" sz="2960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just">
              <a:lnSpc>
                <a:spcPts val="4145"/>
              </a:lnSpc>
            </a:pP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Saran:</a:t>
            </a:r>
          </a:p>
          <a:p>
            <a:pPr algn="just">
              <a:lnSpc>
                <a:spcPts val="4145"/>
              </a:lnSpc>
            </a:pP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Perlu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dikembangkan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berbasis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teknologi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informasi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fitur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keamanan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integrasi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analisis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untuk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kepuasan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96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296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70074"/>
            <a:ext cx="12503727" cy="193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Link Pseudocode dan program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dibawah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:</a:t>
            </a:r>
          </a:p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  <a:hlinkClick r:id="rId2"/>
              </a:rPr>
              <a:t>https://github.com/ripqi234/Project-java-kredit-motor</a:t>
            </a: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l">
              <a:lnSpc>
                <a:spcPts val="5125"/>
              </a:lnSpc>
              <a:spcBef>
                <a:spcPct val="0"/>
              </a:spcBef>
            </a:pP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303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Karnchang Bold</vt:lpstr>
      <vt:lpstr>Trebuchet MS</vt:lpstr>
      <vt:lpstr>Wingdings 3</vt:lpstr>
      <vt:lpstr>Arial</vt:lpstr>
      <vt:lpstr>Karnchang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cp:lastModifiedBy>RIFZZZ Z</cp:lastModifiedBy>
  <cp:revision>6</cp:revision>
  <dcterms:created xsi:type="dcterms:W3CDTF">2006-08-16T00:00:00Z</dcterms:created>
  <dcterms:modified xsi:type="dcterms:W3CDTF">2025-01-09T12:56:18Z</dcterms:modified>
  <dc:identifier>DAGblL2uOtE</dc:identifier>
</cp:coreProperties>
</file>