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89911" autoAdjust="0"/>
  </p:normalViewPr>
  <p:slideViewPr>
    <p:cSldViewPr snapToGrid="0">
      <p:cViewPr varScale="1">
        <p:scale>
          <a:sx n="77" d="100"/>
          <a:sy n="77" d="100"/>
        </p:scale>
        <p:origin x="420" y="90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Example objectives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At the end of this lesson, you will be able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Save files to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Move files to different locations on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Share files on the team Web server.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0B302-F4DC-4547-9C74-CF794137D16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55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7/22/2020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7/22/2020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Fudz Catering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Jason Muthuo Gikonyo</a:t>
            </a:r>
          </a:p>
          <a:p>
            <a:r>
              <a:rPr lang="en-US" dirty="0"/>
              <a:t>100949</a:t>
            </a:r>
          </a:p>
          <a:p>
            <a:r>
              <a:rPr lang="en-US" dirty="0"/>
              <a:t>Supervisor: Faith Siva</a:t>
            </a: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5667"/>
            <a:ext cx="10972800" cy="606778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72445"/>
            <a:ext cx="10972800" cy="5502091"/>
          </a:xfrm>
        </p:spPr>
        <p:txBody>
          <a:bodyPr>
            <a:normAutofit fontScale="92500" lnSpcReduction="20000"/>
          </a:bodyPr>
          <a:lstStyle/>
          <a:p>
            <a:r>
              <a:rPr lang="en-GB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business utilizes a manual method of storing all the data that they gain. </a:t>
            </a:r>
          </a:p>
          <a:p>
            <a:r>
              <a:rPr lang="en-GB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is done by documenting data on paper which at times may be lost or lose relevance due to loss of other data associated with it. </a:t>
            </a:r>
          </a:p>
          <a:p>
            <a:r>
              <a:rPr lang="en-GB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method of keeping data is quite error-prone.</a:t>
            </a:r>
          </a:p>
          <a:p>
            <a:r>
              <a:rPr lang="en-GB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Most solutions present are too expensive ranging from $69 and above.  </a:t>
            </a:r>
          </a:p>
          <a:p>
            <a:r>
              <a:rPr lang="en-GB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solution is to provide the company with a cost-effective means to store the data they get and be able to manage their inventory by using a web-based system.</a:t>
            </a:r>
          </a:p>
          <a:p>
            <a:r>
              <a:rPr lang="en-GB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This will help in the creation of comprehensive reports that they can use for business decisions in a reliable, time-saving, and cost-effective way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76956"/>
            <a:ext cx="10972800" cy="53904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16000"/>
            <a:ext cx="10972800" cy="5558536"/>
          </a:xfrm>
        </p:spPr>
        <p:txBody>
          <a:bodyPr>
            <a:normAutofit fontScale="92500"/>
          </a:bodyPr>
          <a:lstStyle/>
          <a:p>
            <a:r>
              <a:rPr lang="en-GB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system must allow a registered user to login to the system.</a:t>
            </a:r>
          </a:p>
          <a:p>
            <a:r>
              <a:rPr lang="en-GB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system must also take inventory details and store them. </a:t>
            </a:r>
          </a:p>
          <a:p>
            <a:r>
              <a:rPr lang="en-GB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system must be able to output all the data it has stored. </a:t>
            </a:r>
          </a:p>
          <a:p>
            <a:r>
              <a:rPr lang="en-GB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system must also allow an administrator to register new users and view user detail. </a:t>
            </a:r>
          </a:p>
          <a:p>
            <a:r>
              <a:rPr lang="en-GB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system must be able to provide the user with a means to input data to the system.</a:t>
            </a:r>
          </a:p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should be able to provide a simple analysis based on the data stored.</a:t>
            </a:r>
          </a:p>
        </p:txBody>
      </p: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55977"/>
            <a:ext cx="10972800" cy="426156"/>
          </a:xfrm>
        </p:spPr>
        <p:txBody>
          <a:bodyPr>
            <a:normAutofit fontScale="90000"/>
          </a:bodyPr>
          <a:lstStyle/>
          <a:p>
            <a:r>
              <a:rPr lang="en-US" dirty="0"/>
              <a:t>Use Case</a:t>
            </a:r>
          </a:p>
        </p:txBody>
      </p:sp>
      <p:pic>
        <p:nvPicPr>
          <p:cNvPr id="5" name="Content Placeholder 4" descr="A picture containing food&#10;&#10;Description automatically generated">
            <a:extLst>
              <a:ext uri="{FF2B5EF4-FFF2-40B4-BE49-F238E27FC236}">
                <a16:creationId xmlns:a16="http://schemas.microsoft.com/office/drawing/2014/main" id="{5353DB97-C9DB-44D0-8070-62C54674E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645" y="225011"/>
            <a:ext cx="8048978" cy="6757167"/>
          </a:xfrm>
        </p:spPr>
      </p:pic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600" y="465667"/>
            <a:ext cx="10972800" cy="414866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Diagram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64FD4B-DE81-48A5-82A6-2E4DE722ED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319" y="32391"/>
            <a:ext cx="9121081" cy="6825609"/>
          </a:xfrm>
        </p:spPr>
      </p:pic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0511"/>
            <a:ext cx="10972800" cy="482600"/>
          </a:xfrm>
        </p:spPr>
        <p:txBody>
          <a:bodyPr>
            <a:normAutofit fontScale="90000"/>
          </a:bodyPr>
          <a:lstStyle/>
          <a:p>
            <a:r>
              <a:rPr lang="en-US" dirty="0"/>
              <a:t>Sequence Diagram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9772CF79-DDCC-499E-8DA6-BBC6785472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413" y="305769"/>
            <a:ext cx="6673497" cy="6673497"/>
          </a:xfrm>
        </p:spPr>
      </p:pic>
    </p:spTree>
    <p:extLst>
      <p:ext uri="{BB962C8B-B14F-4D97-AF65-F5344CB8AC3E}">
        <p14:creationId xmlns:p14="http://schemas.microsoft.com/office/powerpoint/2010/main" val="351434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5998"/>
            <a:ext cx="10972800" cy="437444"/>
          </a:xfrm>
        </p:spPr>
        <p:txBody>
          <a:bodyPr>
            <a:normAutofit fontScale="90000"/>
          </a:bodyPr>
          <a:lstStyle/>
          <a:p>
            <a:r>
              <a:rPr lang="en-US" dirty="0"/>
              <a:t>ERD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BA2D431F-0AF7-4F63-AAB3-68A9F08A7F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3443"/>
            <a:ext cx="12192000" cy="6171796"/>
          </a:xfrm>
        </p:spPr>
      </p:pic>
    </p:spTree>
    <p:extLst>
      <p:ext uri="{BB962C8B-B14F-4D97-AF65-F5344CB8AC3E}">
        <p14:creationId xmlns:p14="http://schemas.microsoft.com/office/powerpoint/2010/main" val="304608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045" y="443088"/>
            <a:ext cx="2427111" cy="1182511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Schema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07F9CFA-0832-4E70-89A1-67620FF5B0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822" y="443088"/>
            <a:ext cx="9618133" cy="6192732"/>
          </a:xfrm>
        </p:spPr>
      </p:pic>
    </p:spTree>
    <p:extLst>
      <p:ext uri="{BB962C8B-B14F-4D97-AF65-F5344CB8AC3E}">
        <p14:creationId xmlns:p14="http://schemas.microsoft.com/office/powerpoint/2010/main" val="41199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26</TotalTime>
  <Words>337</Words>
  <Application>Microsoft Office PowerPoint</Application>
  <PresentationFormat>Widescreen</PresentationFormat>
  <Paragraphs>36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Georgia</vt:lpstr>
      <vt:lpstr>Times New Roman</vt:lpstr>
      <vt:lpstr>Wingdings 2</vt:lpstr>
      <vt:lpstr>Training presentation</vt:lpstr>
      <vt:lpstr>Fudz Catering Management System</vt:lpstr>
      <vt:lpstr>Introduction</vt:lpstr>
      <vt:lpstr>Functional Requirements</vt:lpstr>
      <vt:lpstr>Use Case</vt:lpstr>
      <vt:lpstr>Class Diagram</vt:lpstr>
      <vt:lpstr>Sequence Diagram</vt:lpstr>
      <vt:lpstr>ERD</vt:lpstr>
      <vt:lpstr>Database Schema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Fudz Catering Management System</dc:title>
  <dc:creator>Jason Gikonyo</dc:creator>
  <cp:lastModifiedBy>Jason Gikonyo</cp:lastModifiedBy>
  <cp:revision>3</cp:revision>
  <dcterms:created xsi:type="dcterms:W3CDTF">2020-07-21T22:16:17Z</dcterms:created>
  <dcterms:modified xsi:type="dcterms:W3CDTF">2020-07-21T22:42:58Z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