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73" r:id="rId3"/>
    <p:sldId id="257" r:id="rId4"/>
    <p:sldId id="274" r:id="rId5"/>
    <p:sldId id="275" r:id="rId6"/>
    <p:sldId id="276" r:id="rId7"/>
    <p:sldId id="258" r:id="rId8"/>
    <p:sldId id="259" r:id="rId9"/>
    <p:sldId id="264" r:id="rId10"/>
    <p:sldId id="260" r:id="rId11"/>
    <p:sldId id="262" r:id="rId12"/>
    <p:sldId id="261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6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7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6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87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3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0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7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70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0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1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8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39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80BA-D629-4211-842D-B3F664FBD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dirty="0"/>
              <a:t>ПП.04.01 Производственная практика </a:t>
            </a:r>
            <a:br>
              <a:rPr lang="ru-RU" sz="2400" dirty="0"/>
            </a:br>
            <a:r>
              <a:rPr lang="ru-RU" sz="2400" dirty="0"/>
              <a:t>по модулю ПМ.04 Сопровождение и обслуживание программного обеспечение компьютерных систем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AED57-F1D0-4698-B368-DA26CFFF0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Trebuchet MS (Body)"/>
              </a:rPr>
              <a:t>Выполнила студентка группы 19П-3</a:t>
            </a:r>
          </a:p>
          <a:p>
            <a:r>
              <a:rPr lang="ru-RU" dirty="0">
                <a:latin typeface="Trebuchet MS (Body)"/>
              </a:rPr>
              <a:t>Мирхайдарова Рада Эдуардовна</a:t>
            </a:r>
          </a:p>
          <a:p>
            <a:r>
              <a:rPr lang="ru-RU" sz="2000" dirty="0">
                <a:solidFill>
                  <a:schemeClr val="tx1"/>
                </a:solidFill>
                <a:latin typeface="Trebuchet MS (Body)"/>
              </a:rPr>
              <a:t>Руководитель практики:</a:t>
            </a:r>
          </a:p>
          <a:p>
            <a:r>
              <a:rPr lang="ru-RU" dirty="0">
                <a:latin typeface="Trebuchet MS (Body)"/>
              </a:rPr>
              <a:t>Каюмов Сажод Акрамчонович</a:t>
            </a:r>
            <a:endParaRPr lang="en-US" dirty="0">
              <a:latin typeface="Trebuchet MS (Body)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B53BF-9423-474F-A3AC-4BCC3F758D13}"/>
              </a:ext>
            </a:extLst>
          </p:cNvPr>
          <p:cNvSpPr txBox="1"/>
          <p:nvPr/>
        </p:nvSpPr>
        <p:spPr>
          <a:xfrm>
            <a:off x="3506988" y="212641"/>
            <a:ext cx="517802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ГБПОУ Уфимский колледж статистики,</a:t>
            </a:r>
          </a:p>
          <a:p>
            <a:pPr algn="ctr"/>
            <a:r>
              <a:rPr lang="ru-RU" sz="2000" dirty="0"/>
              <a:t> информатики и вычислительной техники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75BAA-EF94-47EE-B6E4-F89D53108103}"/>
              </a:ext>
            </a:extLst>
          </p:cNvPr>
          <p:cNvSpPr txBox="1"/>
          <p:nvPr/>
        </p:nvSpPr>
        <p:spPr>
          <a:xfrm>
            <a:off x="5432996" y="600917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Уфа - 2022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5954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B1AC-ED1A-455A-9056-A142FA49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Виды деятельности в ходе прохождения практики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CE77-EA6D-49F6-9A77-B5327B24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Наблюдение</a:t>
            </a:r>
          </a:p>
          <a:p>
            <a:r>
              <a:rPr lang="ru-RU" dirty="0"/>
              <a:t>В АО «Уфанет» мне удалось увидеть работу системы оператора связи изнутри. </a:t>
            </a:r>
          </a:p>
          <a:p>
            <a:r>
              <a:rPr lang="ru-RU" dirty="0"/>
              <a:t> Я наблюдала за работой различных специалистов (начиная со службы поддержи клиентов заканчивая начальниками отделов).  </a:t>
            </a:r>
          </a:p>
          <a:p>
            <a:r>
              <a:rPr lang="ru-RU" dirty="0"/>
              <a:t>Следила за ходом поддержки клиентов и отделом разработки.</a:t>
            </a:r>
          </a:p>
          <a:p>
            <a:r>
              <a:rPr lang="ru-RU" dirty="0"/>
              <a:t>Посетила лекции для аттестации сотрудников компании.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49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B1AC-ED1A-455A-9056-A142FA49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Виды деятельности в ходе прохождения практики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CE77-EA6D-49F6-9A77-B5327B24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- Изучение различных материалов и документации </a:t>
            </a:r>
          </a:p>
          <a:p>
            <a:pPr marL="0" indent="0">
              <a:buNone/>
            </a:pPr>
            <a:r>
              <a:rPr lang="ru-RU" dirty="0"/>
              <a:t>- В АО «Уфанет» нас ознакомили с различной документацией - - рассказали как в ней ориентироваться. Изучила такие документы и материалы  как:  </a:t>
            </a:r>
          </a:p>
          <a:p>
            <a:pPr marL="0" indent="0">
              <a:buNone/>
            </a:pPr>
            <a:r>
              <a:rPr lang="ru-RU" dirty="0"/>
              <a:t>- Договоры на трудоустройство и обучение сотрудников компании.</a:t>
            </a:r>
          </a:p>
          <a:p>
            <a:pPr marL="0" indent="0">
              <a:buNone/>
            </a:pPr>
            <a:r>
              <a:rPr lang="ru-RU" dirty="0"/>
              <a:t> - Анализ плана работы отдела.  </a:t>
            </a:r>
          </a:p>
          <a:p>
            <a:pPr marL="0" indent="0">
              <a:buNone/>
            </a:pPr>
            <a:r>
              <a:rPr lang="ru-RU" dirty="0"/>
              <a:t>- Оборудование для работы с клиентами.  </a:t>
            </a:r>
          </a:p>
          <a:p>
            <a:pPr marL="0" indent="0">
              <a:buNone/>
            </a:pPr>
            <a:r>
              <a:rPr lang="ru-RU" dirty="0"/>
              <a:t>- Техника безопасности для разных видов работ.</a:t>
            </a:r>
          </a:p>
        </p:txBody>
      </p:sp>
    </p:spTree>
    <p:extLst>
      <p:ext uri="{BB962C8B-B14F-4D97-AF65-F5344CB8AC3E}">
        <p14:creationId xmlns:p14="http://schemas.microsoft.com/office/powerpoint/2010/main" val="351046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DD42-064D-4B9D-8BEB-954A0D06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Общее впечатление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7260-9C1C-4A6E-B1E1-0FD70BE5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ходе практики, я улучшила свои профессиональные навыки  а также приобрела много новых. У меня появился практический опыт в работе программным обеспечением, я узнала технические особенности подключения коммутаторов и прочих сетевых устройств. Как показатель я стала более профессионально-подкованной, дисциплинированной, и получила очень важный опыт работы с документами.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51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2073-F5F5-4ED1-AF82-34DDB280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авторизации пользователя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68B82-19E1-4275-A020-636C21088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3156935"/>
            <a:ext cx="2905125" cy="1866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83819-6302-47F6-A56D-3EBD8DAFFA44}"/>
              </a:ext>
            </a:extLst>
          </p:cNvPr>
          <p:cNvSpPr txBox="1"/>
          <p:nvPr/>
        </p:nvSpPr>
        <p:spPr>
          <a:xfrm>
            <a:off x="3951842" y="3301499"/>
            <a:ext cx="7010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Если есть данные авторизируемся, </a:t>
            </a:r>
          </a:p>
          <a:p>
            <a:r>
              <a:rPr lang="ru-RU" sz="2000" dirty="0"/>
              <a:t>Если данных нет, заполняем поля и нажимаем на кнопку</a:t>
            </a:r>
          </a:p>
          <a:p>
            <a:r>
              <a:rPr lang="ru-RU" sz="2000" dirty="0"/>
              <a:t>«У меня нет договора»</a:t>
            </a:r>
          </a:p>
        </p:txBody>
      </p:sp>
    </p:spTree>
    <p:extLst>
      <p:ext uri="{BB962C8B-B14F-4D97-AF65-F5344CB8AC3E}">
        <p14:creationId xmlns:p14="http://schemas.microsoft.com/office/powerpoint/2010/main" val="129203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9BB0-26B4-4290-A39B-BE109923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Стартовая форма пользователя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FCB90-6F65-4E83-8DAB-3FA6B9569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655312"/>
            <a:ext cx="5734050" cy="3028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EB167-8FBA-4DFE-A166-C40CC8A2DF51}"/>
              </a:ext>
            </a:extLst>
          </p:cNvPr>
          <p:cNvSpPr txBox="1"/>
          <p:nvPr/>
        </p:nvSpPr>
        <p:spPr>
          <a:xfrm>
            <a:off x="6915117" y="3063628"/>
            <a:ext cx="4339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После авторизации нам доступно окно с приветствием,</a:t>
            </a:r>
          </a:p>
          <a:p>
            <a:r>
              <a:rPr lang="ru-RU" sz="2000" dirty="0"/>
              <a:t>Отображением баланса </a:t>
            </a:r>
          </a:p>
          <a:p>
            <a:r>
              <a:rPr lang="ru-RU" sz="2000" dirty="0"/>
              <a:t>И прочим функционалом</a:t>
            </a:r>
          </a:p>
        </p:txBody>
      </p:sp>
    </p:spTree>
    <p:extLst>
      <p:ext uri="{BB962C8B-B14F-4D97-AF65-F5344CB8AC3E}">
        <p14:creationId xmlns:p14="http://schemas.microsoft.com/office/powerpoint/2010/main" val="45350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AE74-41CA-4230-B518-052D62BE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баланса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07EA3B-6DDC-4031-8B08-1424ADFEB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412301"/>
            <a:ext cx="6385341" cy="35988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E2306B-76CA-4D54-AABB-567724E85047}"/>
              </a:ext>
            </a:extLst>
          </p:cNvPr>
          <p:cNvSpPr txBox="1"/>
          <p:nvPr/>
        </p:nvSpPr>
        <p:spPr>
          <a:xfrm>
            <a:off x="7510735" y="3511258"/>
            <a:ext cx="4339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-История баланса и прочих операций в ЛК</a:t>
            </a:r>
          </a:p>
          <a:p>
            <a:r>
              <a:rPr lang="ru-RU" sz="2400" dirty="0"/>
              <a:t>- Пополнение баланса</a:t>
            </a:r>
          </a:p>
        </p:txBody>
      </p:sp>
    </p:spTree>
    <p:extLst>
      <p:ext uri="{BB962C8B-B14F-4D97-AF65-F5344CB8AC3E}">
        <p14:creationId xmlns:p14="http://schemas.microsoft.com/office/powerpoint/2010/main" val="148998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AE74-41CA-4230-B518-052D62BE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баланса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2306B-76CA-4D54-AABB-567724E85047}"/>
              </a:ext>
            </a:extLst>
          </p:cNvPr>
          <p:cNvSpPr txBox="1"/>
          <p:nvPr/>
        </p:nvSpPr>
        <p:spPr>
          <a:xfrm>
            <a:off x="7426846" y="3429000"/>
            <a:ext cx="4339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Пополнение баланса личного кабинета,</a:t>
            </a:r>
          </a:p>
          <a:p>
            <a:r>
              <a:rPr lang="ru-RU" sz="2400" dirty="0"/>
              <a:t>поля ввода данных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1BD68E1-83DB-434F-A634-31A314D17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3101772"/>
            <a:ext cx="5810250" cy="2019300"/>
          </a:xfrm>
        </p:spPr>
      </p:pic>
    </p:spTree>
    <p:extLst>
      <p:ext uri="{BB962C8B-B14F-4D97-AF65-F5344CB8AC3E}">
        <p14:creationId xmlns:p14="http://schemas.microsoft.com/office/powerpoint/2010/main" val="261101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BD80-B89F-4EF8-ABBD-4A1D11A2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подключенных адресов абонента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E841F-ECE3-4140-9DEF-60FB8D1E5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51" y="2655582"/>
            <a:ext cx="6552713" cy="27385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9DB430-FC91-4465-914A-5C4BAE4E3A17}"/>
              </a:ext>
            </a:extLst>
          </p:cNvPr>
          <p:cNvSpPr txBox="1"/>
          <p:nvPr/>
        </p:nvSpPr>
        <p:spPr>
          <a:xfrm>
            <a:off x="7443624" y="3084843"/>
            <a:ext cx="4339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Отображение адресов с услугами, добавление адресов, отключение адреса у провайдера, сортировка по виду</a:t>
            </a:r>
          </a:p>
        </p:txBody>
      </p:sp>
    </p:spTree>
    <p:extLst>
      <p:ext uri="{BB962C8B-B14F-4D97-AF65-F5344CB8AC3E}">
        <p14:creationId xmlns:p14="http://schemas.microsoft.com/office/powerpoint/2010/main" val="107238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4F3A-C312-40AC-A87B-9A650EC2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«Помощь клиенту»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3C9E75-705F-4923-99B8-FBCB1E07D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595562"/>
            <a:ext cx="5895975" cy="1666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993CE9-5FE0-4681-8F98-01F56ABBA649}"/>
              </a:ext>
            </a:extLst>
          </p:cNvPr>
          <p:cNvSpPr txBox="1"/>
          <p:nvPr/>
        </p:nvSpPr>
        <p:spPr>
          <a:xfrm>
            <a:off x="7259066" y="2595562"/>
            <a:ext cx="4339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Предлагаемые услуги абоненту, например «Оставить заявку на обратный звонок»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93B56-722F-4BF6-977A-2D8F75021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551837"/>
            <a:ext cx="2695575" cy="2066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AEF328-A66C-49AF-94E6-2439DDF92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671" y="4837947"/>
            <a:ext cx="2333625" cy="1266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B2AE4F-AEB8-48C2-B5E9-222E154F66BA}"/>
              </a:ext>
            </a:extLst>
          </p:cNvPr>
          <p:cNvSpPr txBox="1"/>
          <p:nvPr/>
        </p:nvSpPr>
        <p:spPr>
          <a:xfrm>
            <a:off x="7259066" y="4262437"/>
            <a:ext cx="43396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Абонент выбирает категорию обратного звонка «Вызов сервис инженера», в последствии получает сообщение что запрос отправлен</a:t>
            </a:r>
          </a:p>
        </p:txBody>
      </p:sp>
    </p:spTree>
    <p:extLst>
      <p:ext uri="{BB962C8B-B14F-4D97-AF65-F5344CB8AC3E}">
        <p14:creationId xmlns:p14="http://schemas.microsoft.com/office/powerpoint/2010/main" val="36534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30AE-BBF8-4CB4-AC17-4CE5FD6B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личных данных ЛК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C975C-BB04-4973-AAB0-54D181C1D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3090260"/>
            <a:ext cx="3905250" cy="1933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E0946-E612-4EAA-BBB2-EF6042C48C51}"/>
              </a:ext>
            </a:extLst>
          </p:cNvPr>
          <p:cNvSpPr txBox="1"/>
          <p:nvPr/>
        </p:nvSpPr>
        <p:spPr>
          <a:xfrm>
            <a:off x="5312820" y="3090260"/>
            <a:ext cx="4339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Абонент может изменить ФИО и номер договора  в случае необходимости </a:t>
            </a:r>
          </a:p>
        </p:txBody>
      </p:sp>
    </p:spTree>
    <p:extLst>
      <p:ext uri="{BB962C8B-B14F-4D97-AF65-F5344CB8AC3E}">
        <p14:creationId xmlns:p14="http://schemas.microsoft.com/office/powerpoint/2010/main" val="287967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1C8D-BDA8-47D4-A4A7-46018E16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компании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6F1F-28DF-498B-9358-13AFDD25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61" y="2243423"/>
            <a:ext cx="6995605" cy="2780412"/>
          </a:xfrm>
        </p:spPr>
        <p:txBody>
          <a:bodyPr>
            <a:normAutofit/>
          </a:bodyPr>
          <a:lstStyle/>
          <a:p>
            <a:r>
              <a:rPr lang="ru-RU" dirty="0"/>
              <a:t>Уфанет — телекоммуникационный оператор связи, а также системный интегратор на территории Республики Башкортостан, Республики Татарстан, Оренбургской области, Марий Эл, Нижегородской области, Рязанской области, Московской области. Центральный офис компании находится в Уфе.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80DD5A-E2A0-4186-B1AC-B617F73A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12505" y="2243423"/>
            <a:ext cx="2685734" cy="108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5E28696-7CA0-4B06-8FAF-79399049C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809" y="3733617"/>
            <a:ext cx="3363171" cy="224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285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C9F1-EA6C-48AF-941C-CCD56F33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885D-9F0D-4711-AFF6-706C556B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меня это практика была очень продуктивна, т.к. удалось улучшить свои практические и теоретические знания в области программного обеспечения, установки и разработки. Я более четко и объективно сформировала свои представления о трудовых функциях и трудовых программиста.  </a:t>
            </a:r>
          </a:p>
          <a:p>
            <a:pPr marL="0" indent="0">
              <a:buNone/>
            </a:pPr>
            <a:r>
              <a:rPr lang="ru-RU" b="1" dirty="0"/>
              <a:t>Как итог:</a:t>
            </a:r>
            <a:r>
              <a:rPr lang="ru-RU" dirty="0"/>
              <a:t>  я более четко и объективно сформировала свои  представления о трудовых функциях и трудовых умениях программиста. В целом у меня усилился интерес к профессии и убежденности в правильности ее выбора.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577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1B95-288F-4623-94EB-9C4BDFB9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8000" dirty="0"/>
              <a:t>Спасибо </a:t>
            </a:r>
            <a:r>
              <a:rPr lang="ru-RU" sz="8000"/>
              <a:t>за внимание!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66693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9287-2F83-4064-9132-6CAA2C0E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b="1" dirty="0"/>
              <a:t>Общая информация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78A2-6153-4522-8D93-CE7FAE9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045940" cy="359931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2400" dirty="0"/>
              <a:t>Я проходила 4-недельную практику с (24.10.22-19.11.22) в телекоммуникационном операторе связи АО «Уфанет»  </a:t>
            </a:r>
          </a:p>
          <a:p>
            <a:pPr marL="0" indent="0" algn="ctr">
              <a:buNone/>
            </a:pPr>
            <a:r>
              <a:rPr lang="ru-RU" sz="2400" dirty="0"/>
              <a:t>Я наблюдала за работой технических специалистов, ознакомилась с документацией, и занималась получением практических умений и навыков. Осуществляла деятельность мастера производственного обучения в тренинговом центре компании для квалификации сотрудников, разрабатывала программный продукт для упрощения работы тренингового центра.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9692D2-F2FF-4013-AA04-129DE614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837" y="2336873"/>
            <a:ext cx="2464716" cy="184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CBC23D-8B75-42BF-9982-1579EA7DC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764" y="4378665"/>
            <a:ext cx="3053592" cy="218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8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0423D-E7F3-4EF6-B578-4EF54F1D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Организационная структура организации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7B352CB-5B97-4E76-92A6-40B7935C08E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7" y="2336800"/>
            <a:ext cx="6276059" cy="2255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2152FE-FDF4-4B28-B178-5BA271FC16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23" y="2148087"/>
            <a:ext cx="3520440" cy="39566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DD9E1-A816-495E-B51E-5261EAA4A508}"/>
              </a:ext>
            </a:extLst>
          </p:cNvPr>
          <p:cNvSpPr txBox="1"/>
          <p:nvPr/>
        </p:nvSpPr>
        <p:spPr>
          <a:xfrm>
            <a:off x="7793390" y="6040556"/>
            <a:ext cx="361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Схема расположения рабочих мест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11EB2-08F6-405B-A668-505CC73F86F8}"/>
              </a:ext>
            </a:extLst>
          </p:cNvPr>
          <p:cNvSpPr txBox="1"/>
          <p:nvPr/>
        </p:nvSpPr>
        <p:spPr>
          <a:xfrm>
            <a:off x="1008048" y="4747398"/>
            <a:ext cx="604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Организационная структура организации АО «</a:t>
            </a:r>
            <a:r>
              <a:rPr lang="ru-RU" dirty="0" err="1"/>
              <a:t>Уфанет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5622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2CF04-3924-4533-990B-51864543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брандмауэра ОС </a:t>
            </a:r>
            <a:r>
              <a:rPr lang="en-US" dirty="0"/>
              <a:t>Windows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EE93A8E-525F-469E-A679-F544452DBA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83" y="2248266"/>
            <a:ext cx="3337699" cy="22458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4C9093-749A-4817-A9E9-4145AA9ED8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74626" y="2248266"/>
            <a:ext cx="4533900" cy="18275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C56FF5-4A6C-47C7-8FBB-D227799BAFF1}"/>
              </a:ext>
            </a:extLst>
          </p:cNvPr>
          <p:cNvPicPr/>
          <p:nvPr/>
        </p:nvPicPr>
        <p:blipFill rotWithShape="1">
          <a:blip r:embed="rId4"/>
          <a:srcRect b="12561"/>
          <a:stretch/>
        </p:blipFill>
        <p:spPr bwMode="auto">
          <a:xfrm>
            <a:off x="533483" y="4772234"/>
            <a:ext cx="3789952" cy="15862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FBF19B-DCD2-4F87-B145-F4318D2815C9}"/>
              </a:ext>
            </a:extLst>
          </p:cNvPr>
          <p:cNvPicPr/>
          <p:nvPr/>
        </p:nvPicPr>
        <p:blipFill rotWithShape="1">
          <a:blip r:embed="rId5"/>
          <a:srcRect b="11866"/>
          <a:stretch/>
        </p:blipFill>
        <p:spPr bwMode="auto">
          <a:xfrm>
            <a:off x="5003331" y="4232160"/>
            <a:ext cx="4334510" cy="2438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936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4805A-D8D7-4796-8EA1-F54A6243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брандмауэра ОС </a:t>
            </a:r>
            <a:r>
              <a:rPr lang="en-US" dirty="0"/>
              <a:t>Linux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693CE-F4EA-4AA7-BCE1-50A8B504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59574" cy="1180563"/>
          </a:xfrm>
        </p:spPr>
        <p:txBody>
          <a:bodyPr/>
          <a:lstStyle/>
          <a:p>
            <a:r>
              <a:rPr lang="ru-RU" dirty="0"/>
              <a:t>Для того, чтобы настроить брандмауэр средствами ОС Linux Ubuntu, воспользуемся оболочкой под названием UFW или </a:t>
            </a:r>
            <a:r>
              <a:rPr lang="ru-RU" dirty="0" err="1"/>
              <a:t>Uncomplicated</a:t>
            </a:r>
            <a:r>
              <a:rPr lang="ru-RU" dirty="0"/>
              <a:t> </a:t>
            </a:r>
            <a:r>
              <a:rPr lang="ru-RU" dirty="0" err="1"/>
              <a:t>FireWall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D3D2B5-5890-4252-B46F-68C0A72A55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9522" y="3602848"/>
            <a:ext cx="2790825" cy="600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9CE5F3-04BE-41B2-BC31-F1AF50CC03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1747" y="4288335"/>
            <a:ext cx="2495550" cy="16383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E929B3-5080-435E-A17A-FC7B857C2F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75145" y="3626036"/>
            <a:ext cx="2066925" cy="495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BE5F13-8096-42BC-894C-5224B1B34E0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875145" y="4288334"/>
            <a:ext cx="3333750" cy="5524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92EFC7-9E39-4A75-BA38-8AC40829D97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875145" y="4951054"/>
            <a:ext cx="2276475" cy="533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FCFD8E-0FEE-49B9-AFF2-D3E30BF3FC2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875145" y="5594724"/>
            <a:ext cx="3409950" cy="4762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11F482-F1CA-41BF-A608-A22CC9B540E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439860" y="4305339"/>
            <a:ext cx="44005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9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ADB5-5736-448D-89DE-4768C937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Цели и задачи практики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E276-B746-40A5-8E9C-0F5F845F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b="1" dirty="0"/>
              <a:t>Цель практики: </a:t>
            </a:r>
            <a:r>
              <a:rPr lang="ru-RU" sz="2400" dirty="0"/>
              <a:t>формировать компетенции в сфере практических умений, реализующих трудовые</a:t>
            </a:r>
            <a:r>
              <a:rPr lang="ru-RU" sz="2400" b="1" dirty="0"/>
              <a:t> </a:t>
            </a:r>
            <a:r>
              <a:rPr lang="ru-RU" sz="2400" dirty="0"/>
              <a:t>функции </a:t>
            </a:r>
            <a:r>
              <a:rPr lang="en-US" sz="2400" dirty="0"/>
              <a:t>IT </a:t>
            </a:r>
            <a:r>
              <a:rPr lang="ru-RU" sz="2400" dirty="0"/>
              <a:t>специалиста. </a:t>
            </a:r>
          </a:p>
          <a:p>
            <a:r>
              <a:rPr lang="ru-RU" sz="2400" b="1" dirty="0"/>
              <a:t>Основные задачи практики</a:t>
            </a:r>
            <a:endParaRPr lang="ru-RU" sz="2400" dirty="0"/>
          </a:p>
          <a:p>
            <a:r>
              <a:rPr lang="ru-RU" sz="2400" dirty="0"/>
              <a:t>1) проводить инсталляцию программного обеспечения компьютерных </a:t>
            </a:r>
          </a:p>
          <a:p>
            <a:r>
              <a:rPr lang="ru-RU" sz="2400" dirty="0"/>
              <a:t>систем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2)</a:t>
            </a:r>
            <a:r>
              <a:rPr lang="ru-RU" dirty="0"/>
              <a:t> производить настройку отдельных компонентов программного обеспечения компьютерных систем; </a:t>
            </a:r>
          </a:p>
          <a:p>
            <a:r>
              <a:rPr lang="ru-RU" dirty="0"/>
              <a:t>3) анализировать риски и характеристики качества программного обеспечения;</a:t>
            </a:r>
          </a:p>
          <a:p>
            <a:r>
              <a:rPr lang="ru-RU" sz="2400" dirty="0"/>
              <a:t>4) формирование навыков анализа разработки программного продукта.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00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4837-D9D5-4547-B80F-F43811F0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Виды деятельности в ходе прохождения практики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659-A9BE-40F0-89B4-5A45C4BE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Практическая деятельность </a:t>
            </a:r>
          </a:p>
          <a:p>
            <a:r>
              <a:rPr lang="ru-RU" dirty="0"/>
              <a:t>Я совершила настройку компонентов программного обеспечения. </a:t>
            </a:r>
          </a:p>
          <a:p>
            <a:r>
              <a:rPr lang="ru-RU" dirty="0"/>
              <a:t>Разработала программное решение для работы с договорами провайдера.</a:t>
            </a:r>
          </a:p>
          <a:p>
            <a:r>
              <a:rPr lang="ru-RU" dirty="0"/>
              <a:t>Проанализировала внутренюю деятельность группы компаний, провела документооборот для внутренней аттестации инженеров организации.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3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C950-F720-479E-8E82-CDEA3171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Демонстрация программного продукта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FF0B-799E-4400-87F8-D69AE3F3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Во время прохождения практики был разработан программный продукт «Личный кабинет пользователя» который предназначен для управления услугами провайдера и просмотра личных данных с последующим их управлением. </a:t>
            </a:r>
          </a:p>
        </p:txBody>
      </p:sp>
    </p:spTree>
    <p:extLst>
      <p:ext uri="{BB962C8B-B14F-4D97-AF65-F5344CB8AC3E}">
        <p14:creationId xmlns:p14="http://schemas.microsoft.com/office/powerpoint/2010/main" val="35573342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122</TotalTime>
  <Words>710</Words>
  <Application>Microsoft Office PowerPoint</Application>
  <PresentationFormat>Широкоэкранный</PresentationFormat>
  <Paragraphs>74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Trebuchet MS</vt:lpstr>
      <vt:lpstr>Trebuchet MS (Body)</vt:lpstr>
      <vt:lpstr>Berlin</vt:lpstr>
      <vt:lpstr>ПП.04.01 Производственная практика  по модулю ПМ.04 Сопровождение и обслуживание программного обеспечение компьютерных систем</vt:lpstr>
      <vt:lpstr>О компании</vt:lpstr>
      <vt:lpstr>Общая информация</vt:lpstr>
      <vt:lpstr>Организационная структура организации</vt:lpstr>
      <vt:lpstr>Настройка брандмауэра ОС Windows</vt:lpstr>
      <vt:lpstr>Настройка брандмауэра ОС Linux</vt:lpstr>
      <vt:lpstr>Цели и задачи практики</vt:lpstr>
      <vt:lpstr>Виды деятельности в ходе прохождения практики</vt:lpstr>
      <vt:lpstr>Демонстрация программного продукта</vt:lpstr>
      <vt:lpstr>Виды деятельности в ходе прохождения практики</vt:lpstr>
      <vt:lpstr>Виды деятельности в ходе прохождения практики</vt:lpstr>
      <vt:lpstr>Общее впечатление </vt:lpstr>
      <vt:lpstr>Форма авторизации пользователя</vt:lpstr>
      <vt:lpstr>Стартовая форма пользователя</vt:lpstr>
      <vt:lpstr>Просмотр баланса</vt:lpstr>
      <vt:lpstr>Просмотр баланса</vt:lpstr>
      <vt:lpstr>Просмотр подключенных адресов абонента</vt:lpstr>
      <vt:lpstr>Раздел «Помощь клиенту»</vt:lpstr>
      <vt:lpstr>Изменение личных данных ЛК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практике</dc:title>
  <dc:creator>ripti</dc:creator>
  <cp:lastModifiedBy>Рада Мирхайдарова</cp:lastModifiedBy>
  <cp:revision>26</cp:revision>
  <dcterms:created xsi:type="dcterms:W3CDTF">2022-11-11T10:15:47Z</dcterms:created>
  <dcterms:modified xsi:type="dcterms:W3CDTF">2022-11-16T16:43:26Z</dcterms:modified>
</cp:coreProperties>
</file>