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4A3D4-403D-4069-8EF0-3C8018DCA922}" v="30" dt="2022-07-20T12:30:21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ida Maljee" userId="5379ae4a-3765-41ad-a94f-c848bf52a853" providerId="ADAL" clId="{8924A3D4-403D-4069-8EF0-3C8018DCA922}"/>
    <pc:docChg chg="modSld">
      <pc:chgData name="Sazida Maljee" userId="5379ae4a-3765-41ad-a94f-c848bf52a853" providerId="ADAL" clId="{8924A3D4-403D-4069-8EF0-3C8018DCA922}" dt="2022-07-20T12:30:38.501" v="32" actId="113"/>
      <pc:docMkLst>
        <pc:docMk/>
      </pc:docMkLst>
      <pc:sldChg chg="addSp delSp modSp mod">
        <pc:chgData name="Sazida Maljee" userId="5379ae4a-3765-41ad-a94f-c848bf52a853" providerId="ADAL" clId="{8924A3D4-403D-4069-8EF0-3C8018DCA922}" dt="2022-07-20T12:30:38.501" v="32" actId="113"/>
        <pc:sldMkLst>
          <pc:docMk/>
          <pc:sldMk cId="1073268847" sldId="256"/>
        </pc:sldMkLst>
        <pc:spChg chg="mod">
          <ac:chgData name="Sazida Maljee" userId="5379ae4a-3765-41ad-a94f-c848bf52a853" providerId="ADAL" clId="{8924A3D4-403D-4069-8EF0-3C8018DCA922}" dt="2022-07-20T12:30:38.501" v="32" actId="113"/>
          <ac:spMkLst>
            <pc:docMk/>
            <pc:sldMk cId="1073268847" sldId="256"/>
            <ac:spMk id="4" creationId="{9793B1FB-D24E-4B49-16A2-9AABC2B48F6B}"/>
          </ac:spMkLst>
        </pc:spChg>
        <pc:picChg chg="add mod">
          <ac:chgData name="Sazida Maljee" userId="5379ae4a-3765-41ad-a94f-c848bf52a853" providerId="ADAL" clId="{8924A3D4-403D-4069-8EF0-3C8018DCA922}" dt="2022-07-20T12:26:54.610" v="2" actId="1076"/>
          <ac:picMkLst>
            <pc:docMk/>
            <pc:sldMk cId="1073268847" sldId="256"/>
            <ac:picMk id="1026" creationId="{BB64AB07-4AAD-FB8E-CB0D-EE65FE46AE31}"/>
          </ac:picMkLst>
        </pc:picChg>
        <pc:picChg chg="add del mod">
          <ac:chgData name="Sazida Maljee" userId="5379ae4a-3765-41ad-a94f-c848bf52a853" providerId="ADAL" clId="{8924A3D4-403D-4069-8EF0-3C8018DCA922}" dt="2022-07-20T12:27:45.822" v="6" actId="478"/>
          <ac:picMkLst>
            <pc:docMk/>
            <pc:sldMk cId="1073268847" sldId="256"/>
            <ac:picMk id="1028" creationId="{AD348564-DE77-FA7C-5C68-EC943EDC0A40}"/>
          </ac:picMkLst>
        </pc:picChg>
        <pc:picChg chg="add mod">
          <ac:chgData name="Sazida Maljee" userId="5379ae4a-3765-41ad-a94f-c848bf52a853" providerId="ADAL" clId="{8924A3D4-403D-4069-8EF0-3C8018DCA922}" dt="2022-07-20T12:28:52.400" v="16" actId="1076"/>
          <ac:picMkLst>
            <pc:docMk/>
            <pc:sldMk cId="1073268847" sldId="256"/>
            <ac:picMk id="1030" creationId="{34A92CB1-DBDB-0B0C-D8CD-2785D7C7ECC9}"/>
          </ac:picMkLst>
        </pc:picChg>
        <pc:picChg chg="add del">
          <ac:chgData name="Sazida Maljee" userId="5379ae4a-3765-41ad-a94f-c848bf52a853" providerId="ADAL" clId="{8924A3D4-403D-4069-8EF0-3C8018DCA922}" dt="2022-07-20T12:29:15.322" v="18" actId="478"/>
          <ac:picMkLst>
            <pc:docMk/>
            <pc:sldMk cId="1073268847" sldId="256"/>
            <ac:picMk id="1032" creationId="{BE4552B4-FFB7-728E-E8C3-1BB38E8D2D25}"/>
          </ac:picMkLst>
        </pc:picChg>
        <pc:picChg chg="add mod">
          <ac:chgData name="Sazida Maljee" userId="5379ae4a-3765-41ad-a94f-c848bf52a853" providerId="ADAL" clId="{8924A3D4-403D-4069-8EF0-3C8018DCA922}" dt="2022-07-20T12:30:21.291" v="29"/>
          <ac:picMkLst>
            <pc:docMk/>
            <pc:sldMk cId="1073268847" sldId="256"/>
            <ac:picMk id="1034" creationId="{86A5136B-21FF-66CE-67DB-5143919C84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C54E-1845-A6C8-522F-C16E455FF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345E1-CC3C-FAC3-AE77-27CE8F7D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FF2B-D2C1-19C1-682A-D0AEA9BE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8558-228E-3B2D-7E1C-E0AB9529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CD74-F06D-AD99-E2F1-E2269FC5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4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85F-E6C1-94CC-3A97-2B22EB9E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EFBFC-459C-7C73-BC72-790185E2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CA79-4D03-DA83-35FC-F5317F33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6E87-F738-5C0B-948F-DEECACEF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65C3-8ADC-2FDA-4588-D296098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4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EA054-E12E-32BF-ED7B-2175238E9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45BF6-EB79-8776-F9B5-F9AF85C0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5F91-CCF6-8513-F8F6-BA08F50E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59D7-AB31-DE80-957A-1CEDF242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2834-F701-B25E-93E4-3201A27B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7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7FFF-2C50-3602-D829-2CAD6422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F0C5-E3E4-EA84-B193-D700DDF9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4AD1-C3A1-231C-6910-F3B1D8EB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C1CB-FB8E-C26E-6035-F5A6916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18C0-E128-3E02-73FE-3A72C93D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43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FDE5-F717-F318-7F57-F4825949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305EB-5622-EE2C-34F4-4922D56B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12E0-01AA-F53A-8B90-BE389468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FB7A-08BA-0F46-B1CC-2517757E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8B9E-FB32-D227-A756-45014D66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3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6E11-5C0C-0327-7721-B56C3332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41F6-36C9-B618-A0F8-57346E01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FF6BB-5F32-FF4F-077F-DAF5CE3D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E2DFD-797A-54FB-60F3-A3297889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C04EB-6982-71AA-7251-4E4049FB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10621-04DA-C502-BFDC-389A412A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4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8F85-F7BA-508B-7EFF-5AB84B20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051D4-07D8-C5B0-E5FC-4481DD741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8E369-DDE6-FBB1-F15A-2231263A7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8D849-FE0C-2717-F312-3BB4AAFF6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C021A-5899-0D90-2C76-07E62A4D7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527B7-D64D-8441-E683-37104BA0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B41F-9AAC-DFAD-AD2D-FCE516A1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96F8B-FE77-3C98-97A0-16585928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5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680D-5D81-1E01-1013-865FDD0F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1D0B4-2593-C23C-8A86-9E192630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8ECAD-6DEB-526F-8612-DEF1A52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24BA9-E45C-B611-E359-17CAFA9D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4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F5E51-A45E-2CF5-1CA9-1673F53E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351ED-6A04-F4B9-D36D-FAE7A614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552A1-3334-F79C-631C-BF5D60D1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8D4E-238D-4791-36CD-E3827C4B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C8B8-3FC1-5B7B-348F-ABB2BAF7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9ABEA-758B-9A6A-F8AA-9DF3E4079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6065-B100-DFA2-2185-9E4C54AF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5B095-5999-27C2-36C7-73980A4A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04D4C-2823-4323-D978-90F347ED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C6EF-33F3-F176-CC57-80B91B25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74DF7-C9FB-D034-7A11-FFC734732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8B4B-82AE-1572-379C-19C6A8DE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0483E-0378-109F-D612-780E803E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6620-463B-67A6-7B15-540BBD4B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FF844-7EAE-8B92-AA71-B8781F57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3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B6C72-6B3E-2F95-3249-6BF22F35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82B4-2900-C9E3-A895-81C7AFCB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5795B-19B5-FAC7-9E41-F6CEFE41C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9371-723A-448F-A6E5-60637CFFFA7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AC74-928F-423E-E65A-5EEEA3E25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78A2-0D74-645A-7F35-4272595ED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C2BB-EB99-4AEA-83D5-A4EC53B7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rawing Cartoon Internet Meme Blog Scissors - Drawing Of Red Scissors PNG  Image | Transparent PNG Free Download on SeekPNG">
            <a:extLst>
              <a:ext uri="{FF2B5EF4-FFF2-40B4-BE49-F238E27FC236}">
                <a16:creationId xmlns:a16="http://schemas.microsoft.com/office/drawing/2014/main" id="{86A5136B-21FF-66CE-67DB-5143919C8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0311">
            <a:off x="1514115" y="4747399"/>
            <a:ext cx="4379676" cy="251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891 Crush Paper Illustrations &amp; Clip Art - iStock">
            <a:extLst>
              <a:ext uri="{FF2B5EF4-FFF2-40B4-BE49-F238E27FC236}">
                <a16:creationId xmlns:a16="http://schemas.microsoft.com/office/drawing/2014/main" id="{34A92CB1-DBDB-0B0C-D8CD-2785D7C7E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47" y="-604209"/>
            <a:ext cx="3507001" cy="35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3D87E-CB89-0A54-7618-48321C6AA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1" y="124073"/>
            <a:ext cx="5883479" cy="89099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entury Gothic" panose="020B0502020202020204" pitchFamily="34" charset="0"/>
              </a:rPr>
              <a:t>Your challenge: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3B1FB-D24E-4B49-16A2-9AABC2B48F6B}"/>
              </a:ext>
            </a:extLst>
          </p:cNvPr>
          <p:cNvSpPr txBox="1"/>
          <p:nvPr/>
        </p:nvSpPr>
        <p:spPr>
          <a:xfrm>
            <a:off x="97871" y="1149292"/>
            <a:ext cx="109560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project you will make a Rock, Paper, Scissors game and play against the computer.</a:t>
            </a:r>
          </a:p>
          <a:p>
            <a:endParaRPr lang="en-GB" dirty="0"/>
          </a:p>
          <a:p>
            <a:r>
              <a:rPr lang="en-GB" dirty="0"/>
              <a:t>Rules: You and the computer both choose rock, paper or scissors. The winner is decided by these rules: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D20000"/>
                </a:solidFill>
              </a:rPr>
              <a:t>Rock blunts scissors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D20000"/>
                </a:solidFill>
              </a:rPr>
              <a:t>Paper covers rock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D20000"/>
                </a:solidFill>
              </a:rPr>
              <a:t>Scissors cut paper</a:t>
            </a:r>
          </a:p>
          <a:p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b="1" dirty="0"/>
              <a:t>You need to:</a:t>
            </a:r>
          </a:p>
          <a:p>
            <a:r>
              <a:rPr lang="en-GB" sz="2000" dirty="0"/>
              <a:t>First, let the player choose rock, Paper or Scissors</a:t>
            </a:r>
          </a:p>
          <a:p>
            <a:r>
              <a:rPr lang="en-GB" sz="2000" dirty="0"/>
              <a:t>Now it’s the computer’s turn. How will you get the computer to randomly generate a choice?</a:t>
            </a:r>
          </a:p>
          <a:p>
            <a:r>
              <a:rPr lang="en-GB" sz="2000" dirty="0"/>
              <a:t>Add data validation to ensure the player’s input is correct</a:t>
            </a:r>
          </a:p>
          <a:p>
            <a:r>
              <a:rPr lang="en-GB" sz="2000" dirty="0"/>
              <a:t>Now you need to add code to see who won and share this with the player</a:t>
            </a:r>
          </a:p>
          <a:p>
            <a:r>
              <a:rPr lang="en-GB" sz="2000" dirty="0"/>
              <a:t>Can you add a feature which takes the score for the best of three rounds to determine the winner?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64AB07-4AAD-FB8E-CB0D-EE65FE46A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901" y="4758612"/>
            <a:ext cx="3287343" cy="23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6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Wingdings</vt:lpstr>
      <vt:lpstr>Office Theme</vt:lpstr>
      <vt:lpstr>Your challenge: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challenge:</dc:title>
  <dc:creator>Sazida Maljee</dc:creator>
  <cp:lastModifiedBy>Sazida Maljee</cp:lastModifiedBy>
  <cp:revision>1</cp:revision>
  <dcterms:created xsi:type="dcterms:W3CDTF">2022-07-20T12:18:58Z</dcterms:created>
  <dcterms:modified xsi:type="dcterms:W3CDTF">2022-07-20T12:30:42Z</dcterms:modified>
</cp:coreProperties>
</file>