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F9"/>
    <a:srgbClr val="E9DBF5"/>
    <a:srgbClr val="3D195B"/>
    <a:srgbClr val="0070C0"/>
    <a:srgbClr val="DDF0FF"/>
    <a:srgbClr val="FFFFFF"/>
    <a:srgbClr val="E6E8EB"/>
    <a:srgbClr val="0048BA"/>
    <a:srgbClr val="4472C4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qo Chaar" userId="7af33edc-7a84-4cbb-85d2-4f71896cb7a8" providerId="ADAL" clId="{84A62C5B-DDF1-495B-8BFC-C95F12C0D1C2}"/>
    <pc:docChg chg="undo custSel modSld modMainMaster">
      <pc:chgData name="Riqo Chaar" userId="7af33edc-7a84-4cbb-85d2-4f71896cb7a8" providerId="ADAL" clId="{84A62C5B-DDF1-495B-8BFC-C95F12C0D1C2}" dt="2023-07-04T15:11:27.174" v="42" actId="207"/>
      <pc:docMkLst>
        <pc:docMk/>
      </pc:docMkLst>
      <pc:sldChg chg="addSp modSp mod">
        <pc:chgData name="Riqo Chaar" userId="7af33edc-7a84-4cbb-85d2-4f71896cb7a8" providerId="ADAL" clId="{84A62C5B-DDF1-495B-8BFC-C95F12C0D1C2}" dt="2023-07-04T15:11:27.174" v="42" actId="207"/>
        <pc:sldMkLst>
          <pc:docMk/>
          <pc:sldMk cId="541821153" sldId="257"/>
        </pc:sldMkLst>
        <pc:spChg chg="add mod">
          <ac:chgData name="Riqo Chaar" userId="7af33edc-7a84-4cbb-85d2-4f71896cb7a8" providerId="ADAL" clId="{84A62C5B-DDF1-495B-8BFC-C95F12C0D1C2}" dt="2023-06-15T10:14:55.050" v="24" actId="207"/>
          <ac:spMkLst>
            <pc:docMk/>
            <pc:sldMk cId="541821153" sldId="257"/>
            <ac:spMk id="4" creationId="{8330BF0F-48AE-C6F8-56DC-5AEFC014FC2D}"/>
          </ac:spMkLst>
        </pc:spChg>
        <pc:spChg chg="add mod">
          <ac:chgData name="Riqo Chaar" userId="7af33edc-7a84-4cbb-85d2-4f71896cb7a8" providerId="ADAL" clId="{84A62C5B-DDF1-495B-8BFC-C95F12C0D1C2}" dt="2023-07-04T15:11:27.174" v="42" actId="207"/>
          <ac:spMkLst>
            <pc:docMk/>
            <pc:sldMk cId="541821153" sldId="257"/>
            <ac:spMk id="5" creationId="{E37E97DC-E917-688E-42E4-B2D21A9CB83C}"/>
          </ac:spMkLst>
        </pc:spChg>
      </pc:sldChg>
      <pc:sldMasterChg chg="modSp modSldLayout">
        <pc:chgData name="Riqo Chaar" userId="7af33edc-7a84-4cbb-85d2-4f71896cb7a8" providerId="ADAL" clId="{84A62C5B-DDF1-495B-8BFC-C95F12C0D1C2}" dt="2023-06-15T09:49:52.779" v="11"/>
        <pc:sldMasterMkLst>
          <pc:docMk/>
          <pc:sldMasterMk cId="2846753595" sldId="2147483660"/>
        </pc:sldMasterMkLst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2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3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4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5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6" creationId="{00000000-0000-0000-0000-000000000000}"/>
          </ac:spMkLst>
        </pc:sp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339861329" sldId="2147483661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339861329" sldId="2147483661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339861329" sldId="2147483661"/>
              <ac:spMk id="3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592497225" sldId="2147483663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592497225" sldId="2147483663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592497225" sldId="2147483663"/>
              <ac:spMk id="3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832755976" sldId="2147483664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832755976" sldId="2147483664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832755976" sldId="2147483664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283414834" sldId="2147483665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4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5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6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44048885" sldId="2147483668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867403259" sldId="2147483669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1826314761" sldId="2147483671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1826314761" sldId="2147483671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1826314761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Riqo Chaar" userId="7af33edc-7a84-4cbb-85d2-4f71896cb7a8" providerId="ADAL" clId="{69237C0E-3B17-4F11-AF53-4BA04539412F}"/>
    <pc:docChg chg="undo custSel modSld">
      <pc:chgData name="Riqo Chaar" userId="7af33edc-7a84-4cbb-85d2-4f71896cb7a8" providerId="ADAL" clId="{69237C0E-3B17-4F11-AF53-4BA04539412F}" dt="2023-07-30T00:48:23.269" v="7" actId="208"/>
      <pc:docMkLst>
        <pc:docMk/>
      </pc:docMkLst>
      <pc:sldChg chg="modSp mod">
        <pc:chgData name="Riqo Chaar" userId="7af33edc-7a84-4cbb-85d2-4f71896cb7a8" providerId="ADAL" clId="{69237C0E-3B17-4F11-AF53-4BA04539412F}" dt="2023-07-30T00:48:23.269" v="7" actId="208"/>
        <pc:sldMkLst>
          <pc:docMk/>
          <pc:sldMk cId="541821153" sldId="257"/>
        </pc:sldMkLst>
        <pc:spChg chg="mod">
          <ac:chgData name="Riqo Chaar" userId="7af33edc-7a84-4cbb-85d2-4f71896cb7a8" providerId="ADAL" clId="{69237C0E-3B17-4F11-AF53-4BA04539412F}" dt="2023-07-30T00:48:23.269" v="7" actId="208"/>
          <ac:spMkLst>
            <pc:docMk/>
            <pc:sldMk cId="541821153" sldId="257"/>
            <ac:spMk id="4" creationId="{8330BF0F-48AE-C6F8-56DC-5AEFC014FC2D}"/>
          </ac:spMkLst>
        </pc:spChg>
        <pc:spChg chg="mod">
          <ac:chgData name="Riqo Chaar" userId="7af33edc-7a84-4cbb-85d2-4f71896cb7a8" providerId="ADAL" clId="{69237C0E-3B17-4F11-AF53-4BA04539412F}" dt="2023-07-30T00:48:10.004" v="6" actId="208"/>
          <ac:spMkLst>
            <pc:docMk/>
            <pc:sldMk cId="541821153" sldId="257"/>
            <ac:spMk id="5" creationId="{E37E97DC-E917-688E-42E4-B2D21A9CB83C}"/>
          </ac:spMkLst>
        </pc:spChg>
      </pc:sldChg>
    </pc:docChg>
  </pc:docChgLst>
  <pc:docChgLst>
    <pc:chgData name="Riqo Chaar" userId="7af33edc-7a84-4cbb-85d2-4f71896cb7a8" providerId="ADAL" clId="{2084BABF-5316-4ACD-A738-715EA4C94EFB}"/>
    <pc:docChg chg="modSld">
      <pc:chgData name="Riqo Chaar" userId="7af33edc-7a84-4cbb-85d2-4f71896cb7a8" providerId="ADAL" clId="{2084BABF-5316-4ACD-A738-715EA4C94EFB}" dt="2023-12-06T13:42:46.871" v="4" actId="2085"/>
      <pc:docMkLst>
        <pc:docMk/>
      </pc:docMkLst>
      <pc:sldChg chg="modSp mod">
        <pc:chgData name="Riqo Chaar" userId="7af33edc-7a84-4cbb-85d2-4f71896cb7a8" providerId="ADAL" clId="{2084BABF-5316-4ACD-A738-715EA4C94EFB}" dt="2023-12-06T13:42:46.871" v="4" actId="2085"/>
        <pc:sldMkLst>
          <pc:docMk/>
          <pc:sldMk cId="541821153" sldId="257"/>
        </pc:sldMkLst>
        <pc:spChg chg="mod">
          <ac:chgData name="Riqo Chaar" userId="7af33edc-7a84-4cbb-85d2-4f71896cb7a8" providerId="ADAL" clId="{2084BABF-5316-4ACD-A738-715EA4C94EFB}" dt="2023-12-06T13:42:43.935" v="3" actId="2085"/>
          <ac:spMkLst>
            <pc:docMk/>
            <pc:sldMk cId="541821153" sldId="257"/>
            <ac:spMk id="4" creationId="{8330BF0F-48AE-C6F8-56DC-5AEFC014FC2D}"/>
          </ac:spMkLst>
        </pc:spChg>
        <pc:spChg chg="mod">
          <ac:chgData name="Riqo Chaar" userId="7af33edc-7a84-4cbb-85d2-4f71896cb7a8" providerId="ADAL" clId="{2084BABF-5316-4ACD-A738-715EA4C94EFB}" dt="2023-12-06T13:42:46.871" v="4" actId="2085"/>
          <ac:spMkLst>
            <pc:docMk/>
            <pc:sldMk cId="541821153" sldId="257"/>
            <ac:spMk id="5" creationId="{E37E97DC-E917-688E-42E4-B2D21A9CB8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4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5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160C-D303-4A31-832B-1CF20AD9989A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0BF0F-48AE-C6F8-56DC-5AEFC014FC2D}"/>
              </a:ext>
            </a:extLst>
          </p:cNvPr>
          <p:cNvSpPr/>
          <p:nvPr/>
        </p:nvSpPr>
        <p:spPr>
          <a:xfrm>
            <a:off x="0" y="2"/>
            <a:ext cx="12192000" cy="755375"/>
          </a:xfrm>
          <a:prstGeom prst="rect">
            <a:avLst/>
          </a:prstGeom>
          <a:solidFill>
            <a:srgbClr val="3D1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E97DC-E917-688E-42E4-B2D21A9CB83C}"/>
              </a:ext>
            </a:extLst>
          </p:cNvPr>
          <p:cNvSpPr/>
          <p:nvPr/>
        </p:nvSpPr>
        <p:spPr>
          <a:xfrm>
            <a:off x="0" y="755377"/>
            <a:ext cx="12192000" cy="6102625"/>
          </a:xfrm>
          <a:prstGeom prst="rect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7"/>
          </a:p>
        </p:txBody>
      </p:sp>
    </p:spTree>
    <p:extLst>
      <p:ext uri="{BB962C8B-B14F-4D97-AF65-F5344CB8AC3E}">
        <p14:creationId xmlns:p14="http://schemas.microsoft.com/office/powerpoint/2010/main" val="54182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Riqo Chaar</dc:creator>
  <cp:lastModifiedBy>Riqo Chaar</cp:lastModifiedBy>
  <cp:revision>1</cp:revision>
  <dcterms:created xsi:type="dcterms:W3CDTF">2023-06-06T10:46:43Z</dcterms:created>
  <dcterms:modified xsi:type="dcterms:W3CDTF">2023-12-06T13:42:50Z</dcterms:modified>
</cp:coreProperties>
</file>