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8229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69A0A-046E-42C4-B5CA-07B22E9BCF68}" v="5" dt="2023-12-06T17:03:57.585"/>
    <p1510:client id="{84EA05BC-EE96-4EDC-848D-FB0A78017807}" v="19" dt="2023-12-06T16:14:19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621" y="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qo Chaar" userId="7af33edc-7a84-4cbb-85d2-4f71896cb7a8" providerId="ADAL" clId="{84EA05BC-EE96-4EDC-848D-FB0A78017807}"/>
    <pc:docChg chg="undo custSel addSld delSld modSld">
      <pc:chgData name="Riqo Chaar" userId="7af33edc-7a84-4cbb-85d2-4f71896cb7a8" providerId="ADAL" clId="{84EA05BC-EE96-4EDC-848D-FB0A78017807}" dt="2023-12-06T16:14:29.837" v="63" actId="207"/>
      <pc:docMkLst>
        <pc:docMk/>
      </pc:docMkLst>
      <pc:sldChg chg="new del">
        <pc:chgData name="Riqo Chaar" userId="7af33edc-7a84-4cbb-85d2-4f71896cb7a8" providerId="ADAL" clId="{84EA05BC-EE96-4EDC-848D-FB0A78017807}" dt="2023-12-06T09:14:05.828" v="2" actId="47"/>
        <pc:sldMkLst>
          <pc:docMk/>
          <pc:sldMk cId="2144209213" sldId="256"/>
        </pc:sldMkLst>
      </pc:sldChg>
      <pc:sldChg chg="addSp modSp new mod modAnim">
        <pc:chgData name="Riqo Chaar" userId="7af33edc-7a84-4cbb-85d2-4f71896cb7a8" providerId="ADAL" clId="{84EA05BC-EE96-4EDC-848D-FB0A78017807}" dt="2023-12-06T16:11:13.446" v="45"/>
        <pc:sldMkLst>
          <pc:docMk/>
          <pc:sldMk cId="52043321" sldId="257"/>
        </pc:sldMkLst>
        <pc:spChg chg="add mod">
          <ac:chgData name="Riqo Chaar" userId="7af33edc-7a84-4cbb-85d2-4f71896cb7a8" providerId="ADAL" clId="{84EA05BC-EE96-4EDC-848D-FB0A78017807}" dt="2023-12-06T16:10:56.651" v="43" actId="1076"/>
          <ac:spMkLst>
            <pc:docMk/>
            <pc:sldMk cId="52043321" sldId="257"/>
            <ac:spMk id="2" creationId="{AA3224AF-A909-02FA-6983-2C5CD506452C}"/>
          </ac:spMkLst>
        </pc:spChg>
      </pc:sldChg>
      <pc:sldChg chg="add del">
        <pc:chgData name="Riqo Chaar" userId="7af33edc-7a84-4cbb-85d2-4f71896cb7a8" providerId="ADAL" clId="{84EA05BC-EE96-4EDC-848D-FB0A78017807}" dt="2023-12-06T16:05:49.389" v="10" actId="47"/>
        <pc:sldMkLst>
          <pc:docMk/>
          <pc:sldMk cId="214089867" sldId="258"/>
        </pc:sldMkLst>
      </pc:sldChg>
      <pc:sldChg chg="modSp add mod setBg modAnim">
        <pc:chgData name="Riqo Chaar" userId="7af33edc-7a84-4cbb-85d2-4f71896cb7a8" providerId="ADAL" clId="{84EA05BC-EE96-4EDC-848D-FB0A78017807}" dt="2023-12-06T16:14:29.837" v="63" actId="207"/>
        <pc:sldMkLst>
          <pc:docMk/>
          <pc:sldMk cId="2794932639" sldId="258"/>
        </pc:sldMkLst>
        <pc:spChg chg="mod">
          <ac:chgData name="Riqo Chaar" userId="7af33edc-7a84-4cbb-85d2-4f71896cb7a8" providerId="ADAL" clId="{84EA05BC-EE96-4EDC-848D-FB0A78017807}" dt="2023-12-06T16:14:29.837" v="63" actId="207"/>
          <ac:spMkLst>
            <pc:docMk/>
            <pc:sldMk cId="2794932639" sldId="258"/>
            <ac:spMk id="2" creationId="{AA3224AF-A909-02FA-6983-2C5CD506452C}"/>
          </ac:spMkLst>
        </pc:spChg>
      </pc:sldChg>
    </pc:docChg>
  </pc:docChgLst>
  <pc:docChgLst>
    <pc:chgData name="Riqo Chaar" userId="7af33edc-7a84-4cbb-85d2-4f71896cb7a8" providerId="ADAL" clId="{40A69A0A-046E-42C4-B5CA-07B22E9BCF68}"/>
    <pc:docChg chg="undo custSel addSld delSld modSld sldOrd">
      <pc:chgData name="Riqo Chaar" userId="7af33edc-7a84-4cbb-85d2-4f71896cb7a8" providerId="ADAL" clId="{40A69A0A-046E-42C4-B5CA-07B22E9BCF68}" dt="2023-12-06T17:04:05.775" v="43" actId="47"/>
      <pc:docMkLst>
        <pc:docMk/>
      </pc:docMkLst>
      <pc:sldChg chg="modSp del mod">
        <pc:chgData name="Riqo Chaar" userId="7af33edc-7a84-4cbb-85d2-4f71896cb7a8" providerId="ADAL" clId="{40A69A0A-046E-42C4-B5CA-07B22E9BCF68}" dt="2023-12-06T17:02:48.066" v="37" actId="47"/>
        <pc:sldMkLst>
          <pc:docMk/>
          <pc:sldMk cId="52043321" sldId="257"/>
        </pc:sldMkLst>
        <pc:spChg chg="mod">
          <ac:chgData name="Riqo Chaar" userId="7af33edc-7a84-4cbb-85d2-4f71896cb7a8" providerId="ADAL" clId="{40A69A0A-046E-42C4-B5CA-07B22E9BCF68}" dt="2023-12-06T17:01:37.627" v="28" actId="1036"/>
          <ac:spMkLst>
            <pc:docMk/>
            <pc:sldMk cId="52043321" sldId="257"/>
            <ac:spMk id="2" creationId="{AA3224AF-A909-02FA-6983-2C5CD506452C}"/>
          </ac:spMkLst>
        </pc:spChg>
      </pc:sldChg>
      <pc:sldChg chg="modSp del mod">
        <pc:chgData name="Riqo Chaar" userId="7af33edc-7a84-4cbb-85d2-4f71896cb7a8" providerId="ADAL" clId="{40A69A0A-046E-42C4-B5CA-07B22E9BCF68}" dt="2023-12-06T17:04:05.775" v="43" actId="47"/>
        <pc:sldMkLst>
          <pc:docMk/>
          <pc:sldMk cId="2794932639" sldId="258"/>
        </pc:sldMkLst>
        <pc:spChg chg="mod">
          <ac:chgData name="Riqo Chaar" userId="7af33edc-7a84-4cbb-85d2-4f71896cb7a8" providerId="ADAL" clId="{40A69A0A-046E-42C4-B5CA-07B22E9BCF68}" dt="2023-12-06T16:58:59.710" v="1" actId="207"/>
          <ac:spMkLst>
            <pc:docMk/>
            <pc:sldMk cId="2794932639" sldId="258"/>
            <ac:spMk id="2" creationId="{AA3224AF-A909-02FA-6983-2C5CD506452C}"/>
          </ac:spMkLst>
        </pc:spChg>
      </pc:sldChg>
      <pc:sldChg chg="modSp add mod ord modAnim">
        <pc:chgData name="Riqo Chaar" userId="7af33edc-7a84-4cbb-85d2-4f71896cb7a8" providerId="ADAL" clId="{40A69A0A-046E-42C4-B5CA-07B22E9BCF68}" dt="2023-12-06T17:02:40.871" v="36"/>
        <pc:sldMkLst>
          <pc:docMk/>
          <pc:sldMk cId="3340725225" sldId="259"/>
        </pc:sldMkLst>
        <pc:spChg chg="mod">
          <ac:chgData name="Riqo Chaar" userId="7af33edc-7a84-4cbb-85d2-4f71896cb7a8" providerId="ADAL" clId="{40A69A0A-046E-42C4-B5CA-07B22E9BCF68}" dt="2023-12-06T17:02:27.296" v="34" actId="1076"/>
          <ac:spMkLst>
            <pc:docMk/>
            <pc:sldMk cId="3340725225" sldId="259"/>
            <ac:spMk id="2" creationId="{AA3224AF-A909-02FA-6983-2C5CD506452C}"/>
          </ac:spMkLst>
        </pc:spChg>
      </pc:sldChg>
      <pc:sldChg chg="modSp add mod modAnim">
        <pc:chgData name="Riqo Chaar" userId="7af33edc-7a84-4cbb-85d2-4f71896cb7a8" providerId="ADAL" clId="{40A69A0A-046E-42C4-B5CA-07B22E9BCF68}" dt="2023-12-06T17:04:04.358" v="42" actId="207"/>
        <pc:sldMkLst>
          <pc:docMk/>
          <pc:sldMk cId="3212516355" sldId="260"/>
        </pc:sldMkLst>
        <pc:spChg chg="mod">
          <ac:chgData name="Riqo Chaar" userId="7af33edc-7a84-4cbb-85d2-4f71896cb7a8" providerId="ADAL" clId="{40A69A0A-046E-42C4-B5CA-07B22E9BCF68}" dt="2023-12-06T17:04:04.358" v="42" actId="207"/>
          <ac:spMkLst>
            <pc:docMk/>
            <pc:sldMk cId="3212516355" sldId="260"/>
            <ac:spMk id="2" creationId="{AA3224AF-A909-02FA-6983-2C5CD50645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5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4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6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49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50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7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23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2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1378-D116-4FD0-8C52-7A1D45950DF8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579A-4E62-4AF8-BC2F-184909305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 1">
            <a:extLst>
              <a:ext uri="{FF2B5EF4-FFF2-40B4-BE49-F238E27FC236}">
                <a16:creationId xmlns:a16="http://schemas.microsoft.com/office/drawing/2014/main" id="{AA3224AF-A909-02FA-6983-2C5CD506452C}"/>
              </a:ext>
            </a:extLst>
          </p:cNvPr>
          <p:cNvSpPr/>
          <p:nvPr/>
        </p:nvSpPr>
        <p:spPr>
          <a:xfrm>
            <a:off x="259080" y="8483600"/>
            <a:ext cx="7711440" cy="7985760"/>
          </a:xfrm>
          <a:prstGeom prst="upArrow">
            <a:avLst>
              <a:gd name="adj1" fmla="val 57960"/>
              <a:gd name="adj2" fmla="val 4768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72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8.02469E-7 L 0 -1.016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 1">
            <a:extLst>
              <a:ext uri="{FF2B5EF4-FFF2-40B4-BE49-F238E27FC236}">
                <a16:creationId xmlns:a16="http://schemas.microsoft.com/office/drawing/2014/main" id="{AA3224AF-A909-02FA-6983-2C5CD506452C}"/>
              </a:ext>
            </a:extLst>
          </p:cNvPr>
          <p:cNvSpPr/>
          <p:nvPr/>
        </p:nvSpPr>
        <p:spPr>
          <a:xfrm rot="10800000">
            <a:off x="259080" y="-8219440"/>
            <a:ext cx="7711440" cy="7985760"/>
          </a:xfrm>
          <a:prstGeom prst="upArrow">
            <a:avLst>
              <a:gd name="adj1" fmla="val 57960"/>
              <a:gd name="adj2" fmla="val 47683"/>
            </a:avLst>
          </a:prstGeom>
          <a:solidFill>
            <a:srgbClr val="FF75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1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8642E-6 L 0 1.01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Riqo Chaar</dc:creator>
  <cp:lastModifiedBy>Riqo Chaar</cp:lastModifiedBy>
  <cp:revision>1</cp:revision>
  <dcterms:created xsi:type="dcterms:W3CDTF">2023-12-06T09:13:57Z</dcterms:created>
  <dcterms:modified xsi:type="dcterms:W3CDTF">2023-12-06T17:04:06Z</dcterms:modified>
</cp:coreProperties>
</file>