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CA8BD-71F6-63E8-B471-8BD7EE240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FEA53-70E5-4374-1B9E-11342417D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34DAA-2EF3-03D6-B0BA-E9F4F84C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1F909-FE0A-72B1-818D-5525D204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3864C-292D-5AFC-2804-C3300C64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53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71C13-6EAD-D0BB-3109-C15C3CA2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3D0BA0-0447-FDF0-7205-D19991BFB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96B50-7EA5-4814-12EB-203B0279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46311-A3D0-E574-27D9-D127802C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88406-9ED7-6946-EF45-2202279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5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36D8D-1EDE-EB04-6851-D32D9761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F17A9B-8FCD-8B3D-63B2-E1E09A8B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7C790-5823-0F5E-695E-7B5FA8E7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51DBE-BCCD-2FDD-B45A-7B26654E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21A9B-CAB7-41DD-6A74-7813B999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7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50F6-0302-21B8-90A2-1D4BC798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6E034-89EC-9160-A37D-19A9348C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55A62-E466-E478-2730-07C0D43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1546D-33BC-2F78-47F8-2FA5594F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B69F3-52EC-6762-DFBD-9C308547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73B0-BDBC-E24F-722B-E2A46B9A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94E65B-20F6-198C-09A0-36CAF1F3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7D2B87-74A1-E6BC-D4E1-A3DD6646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CA9CC-BFB7-D4A3-5D55-AE3A54B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3538D-C850-64E3-32ED-543561B2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8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2AA29-FBE8-916A-6902-A3DDD2F7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A7BA9-531A-6023-6D49-6358DEF5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B97CBF-322A-53F2-2EBF-F86BBBF5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C2C14-22BA-73D3-0656-8FC92BA7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E2174E-0D23-ADE6-F9A1-FC90286B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D881F-9D78-13B1-AC8F-4AA41FA5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7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DA287-7DB2-1271-C766-391B2CC7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942FC5-BD1C-1555-7ED8-EE91BD6F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E3B40C-442B-EB6E-7921-AD1D55778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FA88DE-2517-1458-5AB2-6ADB6C6A4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0F477C-472E-9ED0-38A8-3F443CE1A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AFBD84-54FC-DD02-94F1-1EDA167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7D4D95-C7A2-0625-D540-CF0533EB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F707DB-21BF-FD9E-1B09-0ABE4D02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61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B9E53-0A26-FB17-964A-EB35B7C5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F1480F-58C7-AC0B-9767-BED6AC35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CBEF05-6B82-E595-BECD-538064E2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BF94C-27F3-11FC-4A75-881D2655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C87B7E-0436-E3BC-6C1A-9E8D9DE2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005444-CEF4-6E08-81C1-966791F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94E361-0387-09EA-12B2-A4F2467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56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AA960-DAF4-B947-DF37-C2813CC1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F6139-CFA5-4113-9E02-89EFF0E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C830BC-7976-5676-EF98-1AE15855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090845-79E6-FDE3-4814-5D938A22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9A65B0-87AE-E029-DAF6-7030A46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AC9B3A-1956-9938-909C-D68D93F9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744B7-8B2F-CDD0-9A06-2B8A7EFD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0C2DEC-6860-26B0-2C20-25222EE50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A2B0CE-0F48-2D12-F887-98F2148C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FB2BDD-2418-12D5-2B5E-BB5B8C77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67AA90-7A14-1128-5412-966E423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7CCC1-7C58-7F52-064A-BB1999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0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707550-77BE-DABC-FB8F-38B13538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7807C-C858-C743-9CC6-E81D2441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63DF2E-C4E9-4DE6-E2FD-A4C5C546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7390B-8007-4452-8525-FDBDCA982E1A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8100B-66EE-20EE-83B2-7A272E92D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6CE07B-6497-FC6C-1F4D-43887306F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1403D-E128-4CD6-BC6F-025321CE3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F1D9D-606C-38A9-04FB-91EA2355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1" y="343054"/>
            <a:ext cx="10515600" cy="651494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que farei no feriado de amanhã?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062AE42-4B54-C369-946E-FBA6D0789059}"/>
              </a:ext>
            </a:extLst>
          </p:cNvPr>
          <p:cNvSpPr/>
          <p:nvPr/>
        </p:nvSpPr>
        <p:spPr>
          <a:xfrm>
            <a:off x="3790765" y="958788"/>
            <a:ext cx="2305235" cy="21483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que farei no feriado?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71F93D-5FBC-A8C5-35FC-C1756D355984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476870" y="2024109"/>
            <a:ext cx="1313895" cy="8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0E2F77B-BAA4-E18E-4614-DC0A01D5484A}"/>
              </a:ext>
            </a:extLst>
          </p:cNvPr>
          <p:cNvSpPr/>
          <p:nvPr/>
        </p:nvSpPr>
        <p:spPr>
          <a:xfrm>
            <a:off x="997999" y="1118586"/>
            <a:ext cx="1678619" cy="136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Sair no parque com os amigos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5E91799-ECEB-EF62-892D-018DB43A50B3}"/>
              </a:ext>
            </a:extLst>
          </p:cNvPr>
          <p:cNvCxnSpPr>
            <a:stCxn id="6" idx="2"/>
          </p:cNvCxnSpPr>
          <p:nvPr/>
        </p:nvCxnSpPr>
        <p:spPr>
          <a:xfrm flipH="1">
            <a:off x="4918229" y="3107183"/>
            <a:ext cx="25154" cy="12961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147FB5-42C6-41E3-5453-0773B520A29B}"/>
              </a:ext>
            </a:extLst>
          </p:cNvPr>
          <p:cNvSpPr/>
          <p:nvPr/>
        </p:nvSpPr>
        <p:spPr>
          <a:xfrm>
            <a:off x="3878063" y="4403324"/>
            <a:ext cx="2105486" cy="1429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Ir no shopping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D906A50-6110-379A-BB69-A3AE5A0D3AE1}"/>
              </a:ext>
            </a:extLst>
          </p:cNvPr>
          <p:cNvSpPr/>
          <p:nvPr/>
        </p:nvSpPr>
        <p:spPr>
          <a:xfrm>
            <a:off x="7386221" y="1269509"/>
            <a:ext cx="1822143" cy="1700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Ficar em casa?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F783B7A-4BE3-F724-5E2E-99E90A0530EF}"/>
              </a:ext>
            </a:extLst>
          </p:cNvPr>
          <p:cNvCxnSpPr>
            <a:stCxn id="6" idx="3"/>
          </p:cNvCxnSpPr>
          <p:nvPr/>
        </p:nvCxnSpPr>
        <p:spPr>
          <a:xfrm flipV="1">
            <a:off x="6096000" y="2032985"/>
            <a:ext cx="1290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20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B920B0CD204E4C90575C05D280E34F" ma:contentTypeVersion="4" ma:contentTypeDescription="Crie um novo documento." ma:contentTypeScope="" ma:versionID="39b0ab618b8f85e1d25e9daf8021ac0e">
  <xsd:schema xmlns:xsd="http://www.w3.org/2001/XMLSchema" xmlns:xs="http://www.w3.org/2001/XMLSchema" xmlns:p="http://schemas.microsoft.com/office/2006/metadata/properties" xmlns:ns3="c8852960-785b-48c3-8a15-199b73bfaaae" targetNamespace="http://schemas.microsoft.com/office/2006/metadata/properties" ma:root="true" ma:fieldsID="27a41bda7d94643d9c49b5b0d4250201" ns3:_="">
    <xsd:import namespace="c8852960-785b-48c3-8a15-199b73bfaa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52960-785b-48c3-8a15-199b73bfa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D18EBC-991E-49F7-9F2F-FBBC57A8EF61}">
  <ds:schemaRefs>
    <ds:schemaRef ds:uri="http://purl.org/dc/elements/1.1/"/>
    <ds:schemaRef ds:uri="http://schemas.microsoft.com/office/2006/metadata/properties"/>
    <ds:schemaRef ds:uri="c8852960-785b-48c3-8a15-199b73bfaaa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7A454B-348C-4ED1-A06A-780FFC391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80161-1939-4E6A-982F-67A25B463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52960-785b-48c3-8a15-199b73bfa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Guedes Soglia</dc:creator>
  <cp:lastModifiedBy>Henrique Guedes Soglia</cp:lastModifiedBy>
  <cp:revision>2</cp:revision>
  <dcterms:created xsi:type="dcterms:W3CDTF">2024-04-30T14:22:38Z</dcterms:created>
  <dcterms:modified xsi:type="dcterms:W3CDTF">2024-04-30T16:39:20Z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0x0101005DB920B0CD204E4C90575C05D280E34F</vt:lpwstr>
  </property>
</Properties>
</file>