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A298-EFC1-0732-865A-893EA7745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F02942-089A-6925-A769-ABBFC0A64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EBC645-E5CC-E0FB-A0B1-48869E3D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B5BC2-BBA7-7A26-ADCB-7EB4909D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790BAE-CF47-3F9B-E004-0553A9DB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39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0E589-D855-2D97-3450-AC5B261B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6C88B0-99EB-EE06-365E-7AFB5C3B8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80BD7-5ACC-5F2E-72B4-60FAD2D3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F9D864-B1C5-3223-5D0F-C827476E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999E4D-FA50-A8A2-2D26-B67881D2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9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FA7DBA-3995-E1CF-8809-F97D517B5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0E74A9-C5F4-9581-884B-D5DF9CF3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D5E70E-3400-36E2-A2AD-6A7459B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EFCC33-38A8-E770-A092-5E693F7D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F3C08-4F6A-2E2A-9854-CB2DEC4C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1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21F29-F3A9-7B65-335E-E0C11575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6386-2C21-3245-CEF2-FBE682B1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F0ADC-ED84-BBE9-1930-C90EF025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67E5DC-99AB-48F2-B8D2-9325AF15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D362B-438A-1157-CD00-8C8B7CB9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75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C6751-718E-4978-4CEE-68BF95C6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CBBE4-317F-0365-B7BF-89A5F6C65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86D3B9-3EC9-7F9A-52F1-70ECA002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90E30-C2CE-CE8D-9E26-80FB408C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66245B-D4D3-A7DC-A13E-74E7A0D6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8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5AC69-4C2B-D78F-74EF-7F5708E2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F1BF2-8515-7354-EE66-A20C4E92A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920CD1-20A4-30B5-30FB-B1454011A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2CFF19-7630-66A1-8D5D-1D8B821B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84044-DE80-9776-61E5-E5176C32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4EEFE3-030C-FD33-C85B-EBEB3502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9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304B7-217E-9E2B-EED2-1FB1E572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A3FC6-865F-369B-A6EC-DA63697F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17FB08-FB02-1EEB-27C0-BC3DE337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7418CA-6998-6621-94AE-722EB7C0D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79CFD4-5773-BBD1-E64A-5C62391A8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0D8359-1506-4450-1F63-3FD2B186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013F04-8027-3973-4B4E-3BBD4B93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AE3779-36AB-5028-CFD5-5B76FB91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02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5FF4E-F6C7-C52A-64BE-67F55B25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ECB86F-38CF-A429-B5D0-A98B57FD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07143C-F383-B3E6-329C-E25CEA89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CE3DAE-C448-FAF2-CB64-11585C0D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FAFEE9-03D3-F354-4422-40F202CF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35B437-8442-B1E3-27FC-9381A57B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E40F73-1D5D-AA73-F13F-E8DD03E3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8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8FB6-628C-0AB2-2157-793D69EF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DD2F8-6C47-2906-609E-B99532EF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392E8-0256-EA44-14C4-BA83155B6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105C83-C923-51E4-2556-501A32A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AD82BE-915B-9BE8-258E-09480AFF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F3AC9D-5655-6083-D0FF-39D2F2DA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0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AA04C-71B1-4CF7-1981-5060594E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ED8FCB-9310-DB70-68DD-BB5A68D40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C075B5-3E4F-8AD8-2924-62D44AAC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2205FE-207D-A42F-D233-4FBC0DF7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482343-4C6E-5BA7-A795-C0628EE9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0DA2D8-16B1-B06A-AA28-7D1512F8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9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9E1494-26A9-D28C-CE72-63A523D6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73B3DB-34F8-FF6B-9E1B-FD1F7E9D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97186-9450-4EE5-AF57-3359AB5B9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9026D4-1852-4E10-AC78-AED521D1D95C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3EA7E9-92C9-BB86-CCD6-79E42F7E9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FFE1B-0D53-CDBD-4F9D-47E410047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44515-011D-4FE0-A550-01497966B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76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DBC84-A29B-7295-8A9A-F0D4985F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329615"/>
            <a:ext cx="10515600" cy="1325563"/>
          </a:xfrm>
        </p:spPr>
        <p:txBody>
          <a:bodyPr/>
          <a:lstStyle/>
          <a:p>
            <a:r>
              <a:rPr lang="pt-BR" dirty="0"/>
              <a:t>Atividade de Ciência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7CD88-A7EA-079B-18BF-7910AC01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100" dirty="0"/>
              <a:t>Qual é o melhor trajeto? eu pego ônibus ate o metro conceição e vou andando pelo metro conceição e depois de subir a escada rolante ando ate o ponto de ônibus que já tem um ônibus esperando e então pego vou até o  ponto mais próximo da escola, desço no ponto ando ate a escola e chego normalmente</a:t>
            </a:r>
          </a:p>
          <a:p>
            <a:r>
              <a:rPr lang="pt-BR" sz="1100" dirty="0"/>
              <a:t>Apenas compras para minha mercearia e então logo de fechar, eu uso coisas do mercado para casa</a:t>
            </a:r>
          </a:p>
        </p:txBody>
      </p:sp>
    </p:spTree>
    <p:extLst>
      <p:ext uri="{BB962C8B-B14F-4D97-AF65-F5344CB8AC3E}">
        <p14:creationId xmlns:p14="http://schemas.microsoft.com/office/powerpoint/2010/main" val="1306593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B920B0CD204E4C90575C05D280E34F" ma:contentTypeVersion="4" ma:contentTypeDescription="Crie um novo documento." ma:contentTypeScope="" ma:versionID="39b0ab618b8f85e1d25e9daf8021ac0e">
  <xsd:schema xmlns:xsd="http://www.w3.org/2001/XMLSchema" xmlns:xs="http://www.w3.org/2001/XMLSchema" xmlns:p="http://schemas.microsoft.com/office/2006/metadata/properties" xmlns:ns3="c8852960-785b-48c3-8a15-199b73bfaaae" targetNamespace="http://schemas.microsoft.com/office/2006/metadata/properties" ma:root="true" ma:fieldsID="27a41bda7d94643d9c49b5b0d4250201" ns3:_="">
    <xsd:import namespace="c8852960-785b-48c3-8a15-199b73bfaa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52960-785b-48c3-8a15-199b73bfa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61E7F9-7074-49BE-B0CE-B3F26BFCB2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852960-785b-48c3-8a15-199b73bfaa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AB03E7-0EBF-4440-B7D6-C1985B11A4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DFBEE3-6A50-4A7F-94AB-52D817F54C2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8852960-785b-48c3-8a15-199b73bfaaae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Atividade de Ciência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de Ciência de dados</dc:title>
  <dc:creator>Henrique Guedes Soglia</dc:creator>
  <cp:lastModifiedBy>Henrique Guedes Soglia</cp:lastModifiedBy>
  <cp:revision>2</cp:revision>
  <dcterms:created xsi:type="dcterms:W3CDTF">2024-04-02T10:53:10Z</dcterms:created>
  <dcterms:modified xsi:type="dcterms:W3CDTF">2024-04-02T11:46:07Z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0x0101005DB920B0CD204E4C90575C05D280E34F</vt:lpwstr>
  </property>
</Properties>
</file>