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869E-BD87-418E-AD96-A8B45BF437F0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2519-E20B-4C26-A4FC-94222C304F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4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54816-C42B-B716-638D-CB3A655E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A3D082-2771-15C0-7C40-22AC74228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57363-DC6A-24B5-2FA3-E91E0A03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1E174-95F8-B362-BBC5-7ACD421B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EC553-FDD1-AEA6-7DB0-7E7B3F11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41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22846-4FE3-1978-27A8-6D7AB0CA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FF4618-5B8D-87A6-E253-2CB6476D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942BD-B1C9-70CB-9FF4-1B91E2AD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89466A-3A6C-8B79-9DAB-24D04AD2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2509F-0128-A228-F5BF-0C692991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46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FA271E-A829-3EF6-C49A-82952AF0D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9C40A-5DEB-E9A5-625A-171BBCD7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8F738-F2D9-D67A-8AD7-038A01BB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24AA8-FFED-E710-9BA7-C92B5B7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4EE69-82AD-7AB1-FD17-D44961FF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54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EC370-106C-BBE7-B18D-B47F68D6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293D7-8373-057A-24F8-2F565696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60E17-7CC9-9FD6-6A3B-B62E17C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3F6F6F-BBED-00E3-89C1-32BFC456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5D80E2-E4DA-797B-18AC-5C8BF916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8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F8BE6-D7B9-D8EF-E7FE-6FAFEEF8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065028-29C3-525E-12F1-8E06F5B8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491FE-4B7B-8932-A41C-F16330F1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89DFF3-586F-37E0-3141-ED624E63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3E01E-D7A2-BD77-D7B6-76E30EAF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93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C8F6A-A389-5093-D195-B9B7BC96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70565-128B-5C46-B846-0369FCEC4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62971-AC04-177F-5C5D-DE165C4AF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A48A83-1C46-2EF0-E50A-299FD6A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1227F-0687-B0D2-EA3B-6D4F8DB4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A7BD7E-9972-ADDA-7CF4-7A61962D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62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618D1-34B3-EAE9-F68B-BA7D639A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2B0071-68FD-C957-82F3-D3E99DBA0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DE2764-4EEE-E674-5783-F68EDE02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6096E0-8E8B-6B82-370D-713C59B6C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71D6C3-39EB-2688-5964-31CC3CFE5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346C74-B680-4B09-444D-9094DED2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C04A22-8FE4-D3C9-788D-8E620D58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06CCDD-0ED8-15D1-77DE-52E0995B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88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295B6-02B4-E3AC-556C-3E977215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C2457E-DC95-DF70-6A6C-AEFB5C2B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2216AC-428C-3934-07A4-D631F67F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D73420-0DEF-2B7C-BE49-7C0AF152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35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11A367-8620-45D5-E830-329FDBD7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23C74D-BC78-8600-063D-40DA224D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7E206-F71E-08EA-A930-7EDC6C5A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2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CB02D-9F0B-1371-C5D2-BEAFD4C8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7F0F5-1E85-366A-507A-0315F3A6D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78637B-1D31-D5F0-D948-701A75415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E25E05-A8F1-1F29-9B1A-2CDD9C13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55C84C-844B-369A-A4B0-6820260E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AC866-3362-7CC8-C41B-4B05250B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90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D7E9-964B-2D82-7E6D-14833B3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3E886A-AE7B-D71B-2DDC-A52B02482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FB749-12FF-6866-9F39-953675AB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62B6D6-4841-9C6E-70F4-893F367A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6EA3CE-492C-A923-3FEA-D1301411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C2E37B-187D-6D9F-784D-686FC172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3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05FAEC-F5C5-8F79-A0B3-69E51CFA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14676A-9137-CE8C-5CD7-5502474BC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473C9-26A5-E507-F6EC-9B501BB4E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1B9B-6A25-4C0E-9C0C-66A2C62E15FF}" type="datetimeFigureOut">
              <a:rPr lang="pt-BR" smtClean="0"/>
              <a:t>02/04/2024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9F554-44D8-5B02-58C6-42FF374CA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5CAF6-733F-CE0B-C4FC-60099A0CE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D974-30B7-4C32-BDAD-0A7CCCDA9D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792D7-3848-BE36-8D8A-4A9FFE1D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MIM: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8FC3A5-4062-13C7-DE94-C3814555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100" dirty="0"/>
              <a:t>Meu nome é Henrique Guedes</a:t>
            </a:r>
          </a:p>
          <a:p>
            <a:r>
              <a:rPr lang="pt-BR" sz="1100" dirty="0"/>
              <a:t>Faço curso técnico de </a:t>
            </a:r>
            <a:r>
              <a:rPr lang="pt-BR" sz="1100" dirty="0" err="1"/>
              <a:t>ciencia</a:t>
            </a:r>
            <a:r>
              <a:rPr lang="pt-BR" sz="1100" dirty="0"/>
              <a:t> de dados</a:t>
            </a:r>
          </a:p>
          <a:p>
            <a:r>
              <a:rPr lang="pt-BR" sz="1100" dirty="0"/>
              <a:t>Sou uma pessoa focada, </a:t>
            </a:r>
            <a:r>
              <a:rPr lang="pt-BR" sz="1100" dirty="0" err="1"/>
              <a:t>diciplinada</a:t>
            </a:r>
            <a:r>
              <a:rPr lang="pt-BR" sz="1100" dirty="0"/>
              <a:t>, confiante, esperto, ansiosa, alguns problemas, engraçada, responsável na hora certa, alegre, gentil, Nobre, sagaz, inteligente e uma pessoa que nunca desiste</a:t>
            </a:r>
          </a:p>
          <a:p>
            <a:r>
              <a:rPr lang="pt-BR" sz="1100" dirty="0"/>
              <a:t>Tenho facilidade em ser habilidoso e de não desistir</a:t>
            </a:r>
          </a:p>
          <a:p>
            <a:r>
              <a:rPr lang="pt-BR" sz="1100" dirty="0"/>
              <a:t>Minha principal conquista é minha auto confiança e meu bem estar</a:t>
            </a:r>
          </a:p>
          <a:p>
            <a:r>
              <a:rPr lang="pt-BR" sz="1100" dirty="0"/>
              <a:t>Quero trabalhar como inventor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892093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SOBRE MIM: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MIM:</dc:title>
  <dc:creator>Henrique Guedes Soglia</dc:creator>
  <cp:lastModifiedBy>Henrique Guedes Soglia</cp:lastModifiedBy>
  <cp:revision>2</cp:revision>
  <dcterms:created xsi:type="dcterms:W3CDTF">2024-04-01T13:47:50Z</dcterms:created>
  <dcterms:modified xsi:type="dcterms:W3CDTF">2024-04-02T10:52:54Z</dcterms:modified>
</cp:coreProperties>
</file>