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C190-24DF-43A3-A40C-DE8F60AB9782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CAA1-D875-43E4-A2EA-77D221553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2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C190-24DF-43A3-A40C-DE8F60AB9782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CAA1-D875-43E4-A2EA-77D221553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40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C190-24DF-43A3-A40C-DE8F60AB9782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CAA1-D875-43E4-A2EA-77D221553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75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C190-24DF-43A3-A40C-DE8F60AB9782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CAA1-D875-43E4-A2EA-77D221553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36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C190-24DF-43A3-A40C-DE8F60AB9782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CAA1-D875-43E4-A2EA-77D221553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72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C190-24DF-43A3-A40C-DE8F60AB9782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CAA1-D875-43E4-A2EA-77D221553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8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C190-24DF-43A3-A40C-DE8F60AB9782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CAA1-D875-43E4-A2EA-77D221553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92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C190-24DF-43A3-A40C-DE8F60AB9782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CAA1-D875-43E4-A2EA-77D221553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39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C190-24DF-43A3-A40C-DE8F60AB9782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CAA1-D875-43E4-A2EA-77D221553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80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C190-24DF-43A3-A40C-DE8F60AB9782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CAA1-D875-43E4-A2EA-77D221553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96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C190-24DF-43A3-A40C-DE8F60AB9782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CAA1-D875-43E4-A2EA-77D221553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04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4C190-24DF-43A3-A40C-DE8F60AB9782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CAA1-D875-43E4-A2EA-77D221553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89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Estudo Orientado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Reunião </a:t>
            </a:r>
            <a:r>
              <a:rPr lang="pt-BR" dirty="0" smtClean="0"/>
              <a:t>3/8 (</a:t>
            </a:r>
            <a:r>
              <a:rPr lang="pt-BR" dirty="0" smtClean="0"/>
              <a:t>19/09/2018)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32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 Estudo Orientado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Pesquisa bibliográfica e geração de survey sobre problemas NLIDB (AGO + SET).</a:t>
            </a:r>
          </a:p>
          <a:p>
            <a:endParaRPr lang="pt-BR" dirty="0" smtClean="0"/>
          </a:p>
          <a:p>
            <a:r>
              <a:rPr lang="pt-BR" dirty="0" smtClean="0"/>
              <a:t>Implementar modelo NLIDB e testar com dataset WikiSQL (OUT + NOV).</a:t>
            </a:r>
          </a:p>
          <a:p>
            <a:endParaRPr lang="pt-BR" dirty="0" smtClean="0"/>
          </a:p>
          <a:p>
            <a:r>
              <a:rPr lang="pt-BR" dirty="0" smtClean="0"/>
              <a:t>Criar dataset em português para problema NLIDB (OUT </a:t>
            </a:r>
            <a:r>
              <a:rPr lang="pt-BR" dirty="0"/>
              <a:t>+ NOV).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59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accent6"/>
                </a:solidFill>
              </a:rPr>
              <a:t>O que fiz desde a última reunião?</a:t>
            </a:r>
            <a:endParaRPr lang="pt-BR" sz="4000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Escrevi objetivo do meu trabalho.</a:t>
            </a:r>
          </a:p>
          <a:p>
            <a:pPr lvl="1" algn="just"/>
            <a:r>
              <a:rPr lang="pt-BR" dirty="0"/>
              <a:t>Esse trabalho propõe o </a:t>
            </a:r>
            <a:r>
              <a:rPr lang="pt-BR" dirty="0" err="1"/>
              <a:t>CCRNet</a:t>
            </a:r>
            <a:r>
              <a:rPr lang="pt-BR" dirty="0"/>
              <a:t>, </a:t>
            </a:r>
            <a:r>
              <a:rPr lang="pt-BR" dirty="0" smtClean="0"/>
              <a:t>um </a:t>
            </a:r>
            <a:r>
              <a:rPr lang="pt-BR" dirty="0"/>
              <a:t>modelo de conversão de consultas a bancos de dados relacionais escritas em linguagem natural para queries SQL, independente do modelo de dados utilizado, ou seja, capaz de ser utilizado para a realização de consultas em modelos de dados de diferentes áreas de conhecimento (</a:t>
            </a:r>
            <a:r>
              <a:rPr lang="pt-BR" i="1" dirty="0" err="1"/>
              <a:t>database</a:t>
            </a:r>
            <a:r>
              <a:rPr lang="pt-BR" i="1" dirty="0"/>
              <a:t> </a:t>
            </a:r>
            <a:r>
              <a:rPr lang="pt-BR" i="1" dirty="0" err="1"/>
              <a:t>agnostic</a:t>
            </a:r>
            <a:r>
              <a:rPr lang="pt-BR" dirty="0"/>
              <a:t>). Além disso, para o idioma português é proposto um </a:t>
            </a:r>
            <a:r>
              <a:rPr lang="pt-BR" i="1" dirty="0" err="1"/>
              <a:t>plugin</a:t>
            </a:r>
            <a:r>
              <a:rPr lang="pt-BR" dirty="0"/>
              <a:t> (</a:t>
            </a:r>
            <a:r>
              <a:rPr lang="pt-BR" dirty="0" err="1"/>
              <a:t>CCRNetBR</a:t>
            </a:r>
            <a:r>
              <a:rPr lang="pt-BR" dirty="0"/>
              <a:t>) que tem como objetivo otimizar os resultados para o idioma específico.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549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accent6"/>
                </a:solidFill>
              </a:rPr>
              <a:t>O que fiz desde a última reunião?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Gerei versão inicial dos documentos:</a:t>
            </a:r>
          </a:p>
          <a:p>
            <a:pPr lvl="1"/>
            <a:r>
              <a:rPr lang="pt-BR" dirty="0" smtClean="0"/>
              <a:t>Relatório final do estudo orientado</a:t>
            </a:r>
          </a:p>
          <a:p>
            <a:pPr lvl="1"/>
            <a:r>
              <a:rPr lang="pt-BR" dirty="0" smtClean="0"/>
              <a:t>Survey sobre </a:t>
            </a:r>
            <a:r>
              <a:rPr lang="pt-BR" dirty="0" err="1" smtClean="0"/>
              <a:t>NLIDBs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Pesquisei 21 artigos sobre o tema e escrevi um parágrafo sobre cada um. Esse material gerou o primeiro draft do Survey.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77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solidFill>
                  <a:srgbClr val="C00000"/>
                </a:solidFill>
              </a:rPr>
              <a:t>O que farei para a próxima reunião?</a:t>
            </a:r>
            <a:endParaRPr lang="pt-BR" sz="4000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Concluir versão inicial completa do survey.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4232751"/>
            <a:ext cx="3009900" cy="19442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2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3600" dirty="0" smtClean="0"/>
          </a:p>
          <a:p>
            <a:pPr marL="0" indent="0" algn="ctr">
              <a:buNone/>
            </a:pPr>
            <a:r>
              <a:rPr lang="pt-BR" sz="3600" dirty="0" smtClean="0"/>
              <a:t>Obrigado!</a:t>
            </a:r>
          </a:p>
          <a:p>
            <a:pPr marL="0" indent="0" algn="ctr">
              <a:buNone/>
            </a:pPr>
            <a:r>
              <a:rPr lang="pt-BR" sz="3600" dirty="0" smtClean="0"/>
              <a:t>Perguntas?</a:t>
            </a:r>
          </a:p>
        </p:txBody>
      </p:sp>
    </p:spTree>
    <p:extLst>
      <p:ext uri="{BB962C8B-B14F-4D97-AF65-F5344CB8AC3E}">
        <p14:creationId xmlns:p14="http://schemas.microsoft.com/office/powerpoint/2010/main" val="18595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210</Words>
  <Application>Microsoft Office PowerPoint</Application>
  <PresentationFormat>Apresentação na tela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Estudo Orientado</vt:lpstr>
      <vt:lpstr>Planejamento Estudo Orientado</vt:lpstr>
      <vt:lpstr>O que fiz desde a última reunião?</vt:lpstr>
      <vt:lpstr>O que fiz desde a última reunião?</vt:lpstr>
      <vt:lpstr>O que farei para a próxima reunião?</vt:lpstr>
      <vt:lpstr>Apresentação do PowerPoint</vt:lpstr>
    </vt:vector>
  </TitlesOfParts>
  <Company>Petrobras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Bueno Rodrigues</dc:creator>
  <cp:lastModifiedBy>Henrique Bueno Rodrigues</cp:lastModifiedBy>
  <cp:revision>13</cp:revision>
  <dcterms:created xsi:type="dcterms:W3CDTF">2018-09-18T20:56:04Z</dcterms:created>
  <dcterms:modified xsi:type="dcterms:W3CDTF">2018-09-18T21:15:19Z</dcterms:modified>
</cp:coreProperties>
</file>