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76E-9214-4C61-9C33-4F75C61D7CDB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AE38-E4E2-4948-9E70-8C61B98C71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35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76E-9214-4C61-9C33-4F75C61D7CDB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AE38-E4E2-4948-9E70-8C61B98C71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15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76E-9214-4C61-9C33-4F75C61D7CDB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AE38-E4E2-4948-9E70-8C61B98C71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36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76E-9214-4C61-9C33-4F75C61D7CDB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AE38-E4E2-4948-9E70-8C61B98C71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31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76E-9214-4C61-9C33-4F75C61D7CDB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AE38-E4E2-4948-9E70-8C61B98C71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3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76E-9214-4C61-9C33-4F75C61D7CDB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AE38-E4E2-4948-9E70-8C61B98C71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28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76E-9214-4C61-9C33-4F75C61D7CDB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AE38-E4E2-4948-9E70-8C61B98C71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23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76E-9214-4C61-9C33-4F75C61D7CDB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AE38-E4E2-4948-9E70-8C61B98C71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76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76E-9214-4C61-9C33-4F75C61D7CDB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AE38-E4E2-4948-9E70-8C61B98C71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57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76E-9214-4C61-9C33-4F75C61D7CDB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AE38-E4E2-4948-9E70-8C61B98C71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98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76E-9214-4C61-9C33-4F75C61D7CDB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AE38-E4E2-4948-9E70-8C61B98C71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5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4D76E-9214-4C61-9C33-4F75C61D7CDB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7AE38-E4E2-4948-9E70-8C61B98C71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48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pt-BR" sz="4000" dirty="0" smtClean="0"/>
              <a:t>Aplicando Técnicas de “</a:t>
            </a:r>
            <a:r>
              <a:rPr lang="pt-BR" sz="4000" i="1" dirty="0" smtClean="0"/>
              <a:t>Word </a:t>
            </a:r>
            <a:r>
              <a:rPr lang="pt-BR" sz="4000" i="1" dirty="0" err="1" smtClean="0"/>
              <a:t>Embedding</a:t>
            </a:r>
            <a:r>
              <a:rPr lang="pt-BR" sz="4000" i="1" dirty="0" smtClean="0"/>
              <a:t>”</a:t>
            </a:r>
            <a:r>
              <a:rPr lang="pt-BR" sz="4000" dirty="0" smtClean="0"/>
              <a:t> na Classificação Automática de apresentações TED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Henrique Bueno</a:t>
            </a:r>
          </a:p>
          <a:p>
            <a:r>
              <a:rPr lang="pt-BR" sz="1800" dirty="0" smtClean="0">
                <a:solidFill>
                  <a:schemeClr val="bg1">
                    <a:lumMod val="50000"/>
                  </a:schemeClr>
                </a:solidFill>
              </a:rPr>
              <a:t>Acompanhamento (31/10/2018)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3600" dirty="0"/>
              <a:t>O que planejamos?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743577" y="1618200"/>
            <a:ext cx="5891842" cy="2070340"/>
            <a:chOff x="1164566" y="2501660"/>
            <a:chExt cx="5891842" cy="2070340"/>
          </a:xfrm>
        </p:grpSpPr>
        <p:sp>
          <p:nvSpPr>
            <p:cNvPr id="20" name="Retângulo 19"/>
            <p:cNvSpPr/>
            <p:nvPr/>
          </p:nvSpPr>
          <p:spPr>
            <a:xfrm>
              <a:off x="1164566" y="2501660"/>
              <a:ext cx="5891842" cy="20703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de cantos arredondados 3"/>
            <p:cNvSpPr/>
            <p:nvPr/>
          </p:nvSpPr>
          <p:spPr>
            <a:xfrm>
              <a:off x="1500996" y="2777706"/>
              <a:ext cx="845389" cy="33951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TED 1</a:t>
              </a:r>
              <a:endParaRPr lang="pt-BR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500996" y="3151728"/>
              <a:ext cx="845389" cy="33951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TED 2</a:t>
              </a:r>
              <a:endParaRPr lang="pt-BR" dirty="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1500995" y="3525750"/>
              <a:ext cx="845389" cy="33951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1500995" y="3899772"/>
              <a:ext cx="845389" cy="33951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TED n</a:t>
              </a:r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438400" y="2777706"/>
              <a:ext cx="845389" cy="3395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Humor</a:t>
              </a:r>
              <a:endParaRPr lang="pt-BR" sz="1400" dirty="0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2438400" y="3151728"/>
              <a:ext cx="845389" cy="3395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Cinema</a:t>
              </a:r>
              <a:endParaRPr lang="pt-BR" sz="1400" dirty="0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2438399" y="3525750"/>
              <a:ext cx="845389" cy="3395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...</a:t>
              </a:r>
              <a:endParaRPr lang="pt-BR" sz="1400" dirty="0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2438399" y="3899772"/>
              <a:ext cx="845389" cy="3395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Animais</a:t>
              </a:r>
              <a:endParaRPr lang="pt-BR" sz="1400" dirty="0"/>
            </a:p>
          </p:txBody>
        </p:sp>
        <p:sp>
          <p:nvSpPr>
            <p:cNvPr id="12" name="Seta para a direita 11"/>
            <p:cNvSpPr/>
            <p:nvPr/>
          </p:nvSpPr>
          <p:spPr>
            <a:xfrm>
              <a:off x="3556058" y="3117221"/>
              <a:ext cx="1431984" cy="74804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PROCESSO</a:t>
              </a:r>
              <a:endParaRPr lang="pt-BR" dirty="0"/>
            </a:p>
          </p:txBody>
        </p:sp>
        <p:sp>
          <p:nvSpPr>
            <p:cNvPr id="14" name="Fluxograma: Processo predefinido 13"/>
            <p:cNvSpPr/>
            <p:nvPr/>
          </p:nvSpPr>
          <p:spPr>
            <a:xfrm>
              <a:off x="5209455" y="3040216"/>
              <a:ext cx="1544128" cy="825049"/>
            </a:xfrm>
            <a:prstGeom prst="flowChartPredefined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Classificador</a:t>
              </a:r>
              <a:endParaRPr lang="pt-BR" sz="1400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2247180" y="4097068"/>
            <a:ext cx="5891842" cy="2070340"/>
            <a:chOff x="1326129" y="4560920"/>
            <a:chExt cx="5891842" cy="2070340"/>
          </a:xfrm>
        </p:grpSpPr>
        <p:sp>
          <p:nvSpPr>
            <p:cNvPr id="21" name="Retângulo 20"/>
            <p:cNvSpPr/>
            <p:nvPr/>
          </p:nvSpPr>
          <p:spPr>
            <a:xfrm>
              <a:off x="1326129" y="4560920"/>
              <a:ext cx="5891842" cy="20703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Processo predefinido 14"/>
            <p:cNvSpPr/>
            <p:nvPr/>
          </p:nvSpPr>
          <p:spPr>
            <a:xfrm>
              <a:off x="3499986" y="5156861"/>
              <a:ext cx="1544128" cy="825049"/>
            </a:xfrm>
            <a:prstGeom prst="flowChartPredefined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Classificador</a:t>
              </a:r>
              <a:endParaRPr lang="pt-BR" sz="1400" dirty="0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825924" y="5395633"/>
              <a:ext cx="845389" cy="33951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Novo TED</a:t>
              </a:r>
              <a:endParaRPr lang="pt-BR" sz="1200" dirty="0"/>
            </a:p>
          </p:txBody>
        </p:sp>
        <p:sp>
          <p:nvSpPr>
            <p:cNvPr id="17" name="Seta para a direita 16"/>
            <p:cNvSpPr/>
            <p:nvPr/>
          </p:nvSpPr>
          <p:spPr>
            <a:xfrm>
              <a:off x="2803853" y="5375714"/>
              <a:ext cx="563592" cy="379353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Seta para a direita 17"/>
            <p:cNvSpPr/>
            <p:nvPr/>
          </p:nvSpPr>
          <p:spPr>
            <a:xfrm>
              <a:off x="5176655" y="5375714"/>
              <a:ext cx="563592" cy="379353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5872788" y="5384972"/>
              <a:ext cx="845389" cy="3395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Animais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04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O que avançamos?</a:t>
            </a:r>
            <a:endParaRPr lang="pt-BR" sz="3600" dirty="0"/>
          </a:p>
        </p:txBody>
      </p:sp>
      <p:sp>
        <p:nvSpPr>
          <p:cNvPr id="4" name="Retângulo 3"/>
          <p:cNvSpPr/>
          <p:nvPr/>
        </p:nvSpPr>
        <p:spPr>
          <a:xfrm>
            <a:off x="552091" y="2372264"/>
            <a:ext cx="1147313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TED_main.csv</a:t>
            </a:r>
            <a:endParaRPr lang="pt-BR" sz="1200" dirty="0"/>
          </a:p>
        </p:txBody>
      </p:sp>
      <p:sp>
        <p:nvSpPr>
          <p:cNvPr id="5" name="Retângulo 4"/>
          <p:cNvSpPr/>
          <p:nvPr/>
        </p:nvSpPr>
        <p:spPr>
          <a:xfrm>
            <a:off x="552091" y="2955985"/>
            <a:ext cx="1147313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Transcripts.csv</a:t>
            </a:r>
            <a:endParaRPr lang="pt-BR" sz="1200" dirty="0"/>
          </a:p>
        </p:txBody>
      </p:sp>
      <p:sp>
        <p:nvSpPr>
          <p:cNvPr id="6" name="Chave direita 5"/>
          <p:cNvSpPr/>
          <p:nvPr/>
        </p:nvSpPr>
        <p:spPr>
          <a:xfrm>
            <a:off x="1699403" y="2199735"/>
            <a:ext cx="431321" cy="1397479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205487" y="2473623"/>
            <a:ext cx="1147313" cy="8497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Textos + </a:t>
            </a:r>
            <a:r>
              <a:rPr lang="pt-BR" sz="1200" dirty="0" err="1" smtClean="0"/>
              <a:t>tags</a:t>
            </a:r>
            <a:r>
              <a:rPr lang="pt-BR" sz="1200" dirty="0" smtClean="0"/>
              <a:t> (2467)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736" y="2055062"/>
            <a:ext cx="888966" cy="5087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o explicativo retangular com cantos arredondados 8"/>
          <p:cNvSpPr/>
          <p:nvPr/>
        </p:nvSpPr>
        <p:spPr>
          <a:xfrm>
            <a:off x="628650" y="4024401"/>
            <a:ext cx="1182897" cy="884029"/>
          </a:xfrm>
          <a:prstGeom prst="wedgeRoundRectCallout">
            <a:avLst>
              <a:gd name="adj1" fmla="val 44751"/>
              <a:gd name="adj2" fmla="val -901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dk1"/>
                </a:solidFill>
              </a:rPr>
              <a:t>Precisei descartar alguns registros que não tinha transcrições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3493699" y="2606613"/>
            <a:ext cx="1276710" cy="58372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Pré-proc</a:t>
            </a:r>
            <a:endParaRPr lang="pt-BR" sz="1400" dirty="0"/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3562711" y="1435262"/>
            <a:ext cx="1388852" cy="646893"/>
          </a:xfrm>
          <a:prstGeom prst="wedgeRoundRectCallout">
            <a:avLst>
              <a:gd name="adj1" fmla="val -32653"/>
              <a:gd name="adj2" fmla="val 13219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 smtClean="0"/>
              <a:t>Tokenização</a:t>
            </a:r>
            <a:r>
              <a:rPr lang="pt-BR" sz="1100" dirty="0" smtClean="0"/>
              <a:t>, eliminação de acentos, etc.</a:t>
            </a:r>
            <a:endParaRPr lang="pt-BR" sz="1100" dirty="0"/>
          </a:p>
        </p:txBody>
      </p:sp>
      <p:sp>
        <p:nvSpPr>
          <p:cNvPr id="12" name="Texto explicativo retangular com cantos arredondados 11"/>
          <p:cNvSpPr/>
          <p:nvPr/>
        </p:nvSpPr>
        <p:spPr>
          <a:xfrm>
            <a:off x="2537603" y="3702256"/>
            <a:ext cx="1388852" cy="646893"/>
          </a:xfrm>
          <a:prstGeom prst="wedgeRoundRectCallout">
            <a:avLst>
              <a:gd name="adj1" fmla="val 40018"/>
              <a:gd name="adj2" fmla="val -13317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dk1"/>
                </a:solidFill>
              </a:rPr>
              <a:t>Eliminei os textos que tinham menos que MAX (300) palavras</a:t>
            </a:r>
          </a:p>
        </p:txBody>
      </p:sp>
      <p:sp>
        <p:nvSpPr>
          <p:cNvPr id="13" name="Texto explicativo retangular com cantos arredondados 12"/>
          <p:cNvSpPr/>
          <p:nvPr/>
        </p:nvSpPr>
        <p:spPr>
          <a:xfrm>
            <a:off x="4044351" y="3700954"/>
            <a:ext cx="1148751" cy="646893"/>
          </a:xfrm>
          <a:prstGeom prst="wedgeRoundRectCallout">
            <a:avLst>
              <a:gd name="adj1" fmla="val -51286"/>
              <a:gd name="adj2" fmla="val -13450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Aplicar</a:t>
            </a:r>
          </a:p>
          <a:p>
            <a:pPr algn="ctr"/>
            <a:r>
              <a:rPr lang="pt-BR" sz="1400" dirty="0" smtClean="0"/>
              <a:t>TF-IDF</a:t>
            </a:r>
            <a:endParaRPr lang="pt-BR" sz="1400" dirty="0"/>
          </a:p>
        </p:txBody>
      </p:sp>
      <p:sp>
        <p:nvSpPr>
          <p:cNvPr id="14" name="Retângulo 13"/>
          <p:cNvSpPr/>
          <p:nvPr/>
        </p:nvSpPr>
        <p:spPr>
          <a:xfrm>
            <a:off x="4885427" y="2473623"/>
            <a:ext cx="1147313" cy="8497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Palavras dos textos + </a:t>
            </a:r>
            <a:r>
              <a:rPr lang="pt-BR" sz="1200" dirty="0" err="1" smtClean="0"/>
              <a:t>tags</a:t>
            </a:r>
            <a:r>
              <a:rPr lang="pt-BR" sz="1200" dirty="0" smtClean="0"/>
              <a:t> (2432)</a:t>
            </a:r>
          </a:p>
        </p:txBody>
      </p:sp>
      <p:sp>
        <p:nvSpPr>
          <p:cNvPr id="15" name="Seta para a direita 14"/>
          <p:cNvSpPr/>
          <p:nvPr/>
        </p:nvSpPr>
        <p:spPr>
          <a:xfrm>
            <a:off x="6147758" y="2540117"/>
            <a:ext cx="1319843" cy="71671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Integração com </a:t>
            </a:r>
            <a:r>
              <a:rPr lang="pt-BR" sz="1100" dirty="0" err="1" smtClean="0"/>
              <a:t>embeddings</a:t>
            </a:r>
            <a:endParaRPr lang="pt-BR" sz="1100" dirty="0"/>
          </a:p>
        </p:txBody>
      </p:sp>
      <p:sp>
        <p:nvSpPr>
          <p:cNvPr id="16" name="Texto explicativo em seta para baixo 15"/>
          <p:cNvSpPr/>
          <p:nvPr/>
        </p:nvSpPr>
        <p:spPr>
          <a:xfrm>
            <a:off x="5993701" y="1297063"/>
            <a:ext cx="1376133" cy="1259456"/>
          </a:xfrm>
          <a:prstGeom prst="down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Embedding</a:t>
            </a:r>
            <a:r>
              <a:rPr lang="pt-BR" dirty="0" smtClean="0"/>
              <a:t> </a:t>
            </a:r>
            <a:r>
              <a:rPr lang="pt-BR" dirty="0" err="1" smtClean="0"/>
              <a:t>Glove</a:t>
            </a:r>
            <a:endParaRPr lang="pt-BR" dirty="0"/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7467601" y="509360"/>
            <a:ext cx="1388852" cy="646893"/>
          </a:xfrm>
          <a:prstGeom prst="wedgeRoundRectCallout">
            <a:avLst>
              <a:gd name="adj1" fmla="val -49423"/>
              <a:gd name="adj2" fmla="val 11219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dk1"/>
                </a:solidFill>
              </a:rPr>
              <a:t>Aplicar </a:t>
            </a:r>
            <a:r>
              <a:rPr lang="pt-BR" sz="1100" dirty="0" err="1">
                <a:solidFill>
                  <a:schemeClr val="dk1"/>
                </a:solidFill>
              </a:rPr>
              <a:t>embedding</a:t>
            </a:r>
            <a:r>
              <a:rPr lang="pt-BR" sz="1100" dirty="0">
                <a:solidFill>
                  <a:schemeClr val="dk1"/>
                </a:solidFill>
              </a:rPr>
              <a:t> Word2Vec e </a:t>
            </a:r>
            <a:r>
              <a:rPr lang="pt-BR" sz="1100" dirty="0" err="1">
                <a:solidFill>
                  <a:schemeClr val="dk1"/>
                </a:solidFill>
              </a:rPr>
              <a:t>FastText</a:t>
            </a:r>
            <a:endParaRPr lang="pt-BR" sz="1100" dirty="0">
              <a:solidFill>
                <a:schemeClr val="dk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88370" y="2473621"/>
            <a:ext cx="1147313" cy="8497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Vetores das palavras dos textos + </a:t>
            </a:r>
            <a:r>
              <a:rPr lang="pt-BR" sz="1200" dirty="0" err="1" smtClean="0"/>
              <a:t>tags</a:t>
            </a:r>
            <a:r>
              <a:rPr lang="pt-BR" sz="1200" dirty="0" smtClean="0"/>
              <a:t> (2432)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583388" y="4690041"/>
            <a:ext cx="1147313" cy="11069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Matriz com as médias dos valores dos </a:t>
            </a:r>
            <a:r>
              <a:rPr lang="pt-BR" sz="1200" dirty="0" err="1" smtClean="0"/>
              <a:t>embeddings</a:t>
            </a:r>
            <a:r>
              <a:rPr lang="pt-BR" sz="1200" dirty="0" smtClean="0"/>
              <a:t> + </a:t>
            </a:r>
            <a:r>
              <a:rPr lang="pt-BR" sz="1200" dirty="0" err="1" smtClean="0"/>
              <a:t>tags</a:t>
            </a:r>
            <a:r>
              <a:rPr lang="pt-BR" sz="1200" dirty="0" smtClean="0"/>
              <a:t> (2432)</a:t>
            </a:r>
          </a:p>
        </p:txBody>
      </p:sp>
      <p:sp>
        <p:nvSpPr>
          <p:cNvPr id="21" name="Seta para a direita 20"/>
          <p:cNvSpPr/>
          <p:nvPr/>
        </p:nvSpPr>
        <p:spPr>
          <a:xfrm rot="5400000">
            <a:off x="7592604" y="3695191"/>
            <a:ext cx="1138843" cy="6584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369834" y="3551199"/>
            <a:ext cx="15744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Transformei cada </a:t>
            </a:r>
            <a:r>
              <a:rPr lang="pt-BR" sz="1100" dirty="0" err="1" smtClean="0"/>
              <a:t>embedding</a:t>
            </a:r>
            <a:r>
              <a:rPr lang="pt-BR" sz="1100" dirty="0" smtClean="0"/>
              <a:t> em um </a:t>
            </a:r>
            <a:r>
              <a:rPr lang="pt-BR" sz="1100" dirty="0" err="1" smtClean="0"/>
              <a:t>float</a:t>
            </a:r>
            <a:r>
              <a:rPr lang="pt-BR" sz="1100" dirty="0" smtClean="0"/>
              <a:t> através da média</a:t>
            </a:r>
          </a:p>
        </p:txBody>
      </p:sp>
      <p:sp>
        <p:nvSpPr>
          <p:cNvPr id="24" name="Seta para a esquerda 23"/>
          <p:cNvSpPr/>
          <p:nvPr/>
        </p:nvSpPr>
        <p:spPr>
          <a:xfrm>
            <a:off x="5834338" y="4980389"/>
            <a:ext cx="1550648" cy="73788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Criação de Modelo</a:t>
            </a:r>
            <a:endParaRPr lang="pt-BR" sz="1200" dirty="0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00" y="4797737"/>
            <a:ext cx="1585317" cy="1103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o explicativo retangular com cantos arredondados 25"/>
          <p:cNvSpPr/>
          <p:nvPr/>
        </p:nvSpPr>
        <p:spPr>
          <a:xfrm>
            <a:off x="2907103" y="5796950"/>
            <a:ext cx="1112808" cy="655608"/>
          </a:xfrm>
          <a:prstGeom prst="wedgeRoundRectCallout">
            <a:avLst>
              <a:gd name="adj1" fmla="val 60197"/>
              <a:gd name="adj2" fmla="val -11599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dk1"/>
                </a:solidFill>
              </a:rPr>
              <a:t>Variar as configuraç</a:t>
            </a:r>
            <a:r>
              <a:rPr lang="pt-BR" sz="1100" dirty="0" smtClean="0"/>
              <a:t>ões do modelo</a:t>
            </a:r>
            <a:endParaRPr lang="pt-BR" sz="1100" dirty="0">
              <a:solidFill>
                <a:schemeClr val="dk1"/>
              </a:solidFill>
            </a:endParaRPr>
          </a:p>
        </p:txBody>
      </p:sp>
      <p:sp>
        <p:nvSpPr>
          <p:cNvPr id="27" name="Texto explicativo retangular com cantos arredondados 26"/>
          <p:cNvSpPr/>
          <p:nvPr/>
        </p:nvSpPr>
        <p:spPr>
          <a:xfrm>
            <a:off x="5777493" y="5973215"/>
            <a:ext cx="1388852" cy="646893"/>
          </a:xfrm>
          <a:prstGeom prst="wedgeRoundRectCallout">
            <a:avLst>
              <a:gd name="adj1" fmla="val -45696"/>
              <a:gd name="adj2" fmla="val -10250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dk1"/>
                </a:solidFill>
              </a:rPr>
              <a:t>Testar outros modelos diferentes de rede neural</a:t>
            </a:r>
            <a:endParaRPr lang="pt-BR" sz="1100" dirty="0">
              <a:solidFill>
                <a:schemeClr val="dk1"/>
              </a:solidFill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>
          <a:xfrm>
            <a:off x="6147758" y="3669258"/>
            <a:ext cx="982802" cy="646893"/>
          </a:xfrm>
          <a:prstGeom prst="wedgeRoundRectCallout">
            <a:avLst>
              <a:gd name="adj1" fmla="val 84118"/>
              <a:gd name="adj2" fmla="val -4649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dk1"/>
                </a:solidFill>
              </a:rPr>
              <a:t>Avaliar alternativas à média</a:t>
            </a:r>
            <a:endParaRPr lang="pt-BR" sz="1100" dirty="0">
              <a:solidFill>
                <a:schemeClr val="dk1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082" y="1773311"/>
            <a:ext cx="1638786" cy="390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184" y="4738353"/>
            <a:ext cx="797957" cy="5154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34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3600" dirty="0" smtClean="0"/>
          </a:p>
          <a:p>
            <a:pPr marL="0" indent="0" algn="ctr">
              <a:buNone/>
            </a:pPr>
            <a:r>
              <a:rPr lang="pt-BR" sz="3600" dirty="0" smtClean="0"/>
              <a:t>Obrigado!</a:t>
            </a:r>
          </a:p>
          <a:p>
            <a:pPr marL="0" indent="0" algn="ctr">
              <a:buNone/>
            </a:pPr>
            <a:r>
              <a:rPr lang="pt-BR" sz="3600" dirty="0" smtClean="0"/>
              <a:t>Dúvidas?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11381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156</Words>
  <Application>Microsoft Office PowerPoint</Application>
  <PresentationFormat>Apresentação na tela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Aplicando Técnicas de “Word Embedding” na Classificação Automática de apresentações TED</vt:lpstr>
      <vt:lpstr>O que planejamos?</vt:lpstr>
      <vt:lpstr>O que avançamos?</vt:lpstr>
      <vt:lpstr>Apresentação do PowerPoint</vt:lpstr>
    </vt:vector>
  </TitlesOfParts>
  <Company>Petrobras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Bueno Rodrigues</dc:creator>
  <cp:lastModifiedBy>Henrique Bueno Rodrigues</cp:lastModifiedBy>
  <cp:revision>19</cp:revision>
  <dcterms:created xsi:type="dcterms:W3CDTF">2018-10-18T15:24:23Z</dcterms:created>
  <dcterms:modified xsi:type="dcterms:W3CDTF">2018-10-18T16:52:41Z</dcterms:modified>
</cp:coreProperties>
</file>