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7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7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7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5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6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1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5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24C3-1989-43AC-90BC-189765D87323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9067-A1DB-4AFB-B8E5-A08175E90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64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+mn-lt"/>
              </a:rPr>
              <a:t>Design Pattern</a:t>
            </a:r>
            <a:endParaRPr lang="pt-BR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Riquelme Maia Rodrigues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47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+mn-lt"/>
              </a:rPr>
              <a:t>O que são os Design </a:t>
            </a:r>
            <a:r>
              <a:rPr lang="pt-BR" dirty="0" err="1" smtClean="0">
                <a:latin typeface="+mn-lt"/>
              </a:rPr>
              <a:t>Patterns</a:t>
            </a:r>
            <a:r>
              <a:rPr lang="pt-BR" dirty="0" smtClean="0">
                <a:latin typeface="+mn-lt"/>
              </a:rPr>
              <a:t>?</a:t>
            </a:r>
            <a:endParaRPr lang="pt-BR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Ligados ao paradigma da Orientação a Objetos, eles basicamente são padrões de projetos utilizados como solução para um problema comum de design de software</a:t>
            </a:r>
            <a:r>
              <a:rPr lang="pt-BR" sz="2000" dirty="0" smtClean="0"/>
              <a:t>. Melhoram a estrutura na </a:t>
            </a:r>
            <a:r>
              <a:rPr lang="pt-BR" sz="2000" dirty="0" smtClean="0"/>
              <a:t>criação de objetos, a comunicação entre esses objetos, integrações de serviços externos, entre outros. Então, eles ajudam a manter a organização </a:t>
            </a:r>
            <a:r>
              <a:rPr lang="pt-BR" sz="2000" dirty="0"/>
              <a:t>d</a:t>
            </a:r>
            <a:r>
              <a:rPr lang="pt-BR" sz="2000" dirty="0" smtClean="0"/>
              <a:t>o seu projeto de acordo com o objetivo da sua aplicação, </a:t>
            </a:r>
            <a:r>
              <a:rPr lang="pt-BR" sz="2000" dirty="0" smtClean="0"/>
              <a:t>seguindo </a:t>
            </a:r>
            <a:r>
              <a:rPr lang="pt-BR" sz="2000" dirty="0" smtClean="0"/>
              <a:t>conceitos e diretrizes </a:t>
            </a:r>
            <a:r>
              <a:rPr lang="pt-BR" sz="2000" dirty="0" smtClean="0"/>
              <a:t>no</a:t>
            </a:r>
            <a:r>
              <a:rPr lang="pt-BR" sz="2000" dirty="0" smtClean="0"/>
              <a:t> </a:t>
            </a:r>
            <a:r>
              <a:rPr lang="pt-BR" sz="2000" dirty="0" smtClean="0"/>
              <a:t>desenvolvimento do software.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Esses padrões descrevem problemas, quais são as soluções para esses determinados problemas, quando </a:t>
            </a:r>
            <a:r>
              <a:rPr lang="pt-BR" sz="2000" dirty="0" smtClean="0"/>
              <a:t>elas devem ser aplicadas, </a:t>
            </a:r>
            <a:r>
              <a:rPr lang="pt-BR" sz="2000" dirty="0" smtClean="0"/>
              <a:t>e quais as suas consequências. Contendo também, algumas dicas de implementação.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1129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+mn-lt"/>
              </a:rPr>
              <a:t>Qual o objetivo de uso desses padrões?</a:t>
            </a:r>
            <a:endParaRPr lang="pt-BR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O objetivo principal é </a:t>
            </a:r>
            <a:r>
              <a:rPr lang="pt-BR" sz="2000" dirty="0"/>
              <a:t>melhorar a qualidade do design e da arquitetura de software, proporcionando soluções eficazes e comprovadas para </a:t>
            </a:r>
            <a:r>
              <a:rPr lang="pt-BR" sz="2000" dirty="0" smtClean="0"/>
              <a:t>problemas comuns.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Em resumo, os objetivos são:</a:t>
            </a:r>
          </a:p>
          <a:p>
            <a:pPr marL="0" indent="0">
              <a:buNone/>
            </a:pPr>
            <a:endParaRPr lang="pt-BR" sz="2000" dirty="0" smtClean="0"/>
          </a:p>
          <a:p>
            <a:pPr lvl="1"/>
            <a:r>
              <a:rPr lang="pt-BR" sz="1600" dirty="0"/>
              <a:t>Reutilização de </a:t>
            </a:r>
            <a:r>
              <a:rPr lang="pt-BR" sz="1600" dirty="0" smtClean="0"/>
              <a:t>Soluções;</a:t>
            </a:r>
          </a:p>
          <a:p>
            <a:pPr lvl="1"/>
            <a:r>
              <a:rPr lang="pt-BR" sz="1600" dirty="0" smtClean="0"/>
              <a:t>Melhorar a Legibilidade e Manutenção;</a:t>
            </a:r>
          </a:p>
          <a:p>
            <a:pPr lvl="1"/>
            <a:r>
              <a:rPr lang="pt-BR" sz="1600" dirty="0" smtClean="0"/>
              <a:t>Promover as melhores práticas;</a:t>
            </a:r>
          </a:p>
          <a:p>
            <a:pPr lvl="1"/>
            <a:r>
              <a:rPr lang="pt-BR" sz="1600" dirty="0" smtClean="0"/>
              <a:t>Facilitar a Comunicação;</a:t>
            </a:r>
          </a:p>
          <a:p>
            <a:pPr lvl="1"/>
            <a:r>
              <a:rPr lang="pt-BR" sz="1600" dirty="0" smtClean="0"/>
              <a:t>Acelerar o Desenvolvimento;</a:t>
            </a:r>
          </a:p>
          <a:p>
            <a:pPr lvl="1"/>
            <a:r>
              <a:rPr lang="pt-BR" sz="1600" dirty="0" smtClean="0"/>
              <a:t>Aumentar a Flexibilidade;</a:t>
            </a:r>
          </a:p>
          <a:p>
            <a:pPr lvl="1"/>
            <a:r>
              <a:rPr lang="pt-BR" sz="1600" dirty="0" smtClean="0"/>
              <a:t>Reduzir Erros e Bugs;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982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+mn-lt"/>
              </a:rPr>
              <a:t>Design Pattern: Decorator</a:t>
            </a:r>
            <a:endParaRPr lang="pt-BR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Objetivo:</a:t>
            </a:r>
          </a:p>
          <a:p>
            <a:endParaRPr lang="pt-BR" sz="2000" dirty="0"/>
          </a:p>
          <a:p>
            <a:pPr lvl="1"/>
            <a:r>
              <a:rPr lang="pt-BR" sz="1600" dirty="0" smtClean="0"/>
              <a:t>Uma alternativa para a criação de subclasses para estender as funcionalidades.</a:t>
            </a:r>
          </a:p>
          <a:p>
            <a:pPr lvl="1"/>
            <a:r>
              <a:rPr lang="pt-BR" sz="1600" dirty="0" smtClean="0"/>
              <a:t>A intenção é anexar responsabilidades adicionais flexíveis a um objeto.</a:t>
            </a:r>
          </a:p>
          <a:p>
            <a:pPr lvl="1"/>
            <a:endParaRPr lang="pt-BR" sz="1600" b="1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Vantagens:</a:t>
            </a:r>
          </a:p>
          <a:p>
            <a:pPr lvl="1"/>
            <a:endParaRPr lang="pt-BR" sz="1200" dirty="0"/>
          </a:p>
          <a:p>
            <a:pPr lvl="1"/>
            <a:r>
              <a:rPr lang="pt-BR" sz="1600" dirty="0" smtClean="0"/>
              <a:t>Aprimora a extensibilidade do objeto, pois as alterações são feitas utilizando outras classes.</a:t>
            </a:r>
          </a:p>
          <a:p>
            <a:pPr lvl="1"/>
            <a:r>
              <a:rPr lang="pt-BR" sz="1600" dirty="0" smtClean="0"/>
              <a:t>Simplifica o desenvolvimento permitindo um série de classes com funcionalidades específicas, ao invés de codificar todo o comportamento desse objeto “pai”.</a:t>
            </a:r>
            <a:endParaRPr lang="pt-BR" sz="1600" dirty="0"/>
          </a:p>
          <a:p>
            <a:pPr lvl="1"/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Obs: ele usa a composição ao invés da herança.</a:t>
            </a:r>
          </a:p>
        </p:txBody>
      </p:sp>
    </p:spTree>
    <p:extLst>
      <p:ext uri="{BB962C8B-B14F-4D97-AF65-F5344CB8AC3E}">
        <p14:creationId xmlns:p14="http://schemas.microsoft.com/office/powerpoint/2010/main" val="11572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993"/>
            <a:ext cx="5651886" cy="4588728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+mn-lt"/>
              </a:rPr>
              <a:t>Design Pattern: Decorator</a:t>
            </a:r>
            <a:endParaRPr lang="pt-BR" dirty="0">
              <a:latin typeface="+mn-lt"/>
            </a:endParaRPr>
          </a:p>
        </p:txBody>
      </p:sp>
      <p:sp>
        <p:nvSpPr>
          <p:cNvPr id="10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20907" y="1690688"/>
            <a:ext cx="5181600" cy="4351338"/>
          </a:xfrm>
        </p:spPr>
        <p:txBody>
          <a:bodyPr>
            <a:normAutofit/>
          </a:bodyPr>
          <a:lstStyle/>
          <a:p>
            <a:r>
              <a:rPr lang="pt-BR" sz="1600" b="1" dirty="0" smtClean="0"/>
              <a:t>Interface ou classe Produto</a:t>
            </a:r>
            <a:r>
              <a:rPr lang="pt-BR" sz="1600" dirty="0" smtClean="0"/>
              <a:t>: Componente abstrato, classe que diz o que todos os produtos devem ter</a:t>
            </a:r>
          </a:p>
          <a:p>
            <a:pPr marL="0" indent="0">
              <a:buNone/>
            </a:pPr>
            <a:endParaRPr lang="pt-BR" sz="1600" dirty="0" smtClean="0"/>
          </a:p>
          <a:p>
            <a:pPr lvl="1"/>
            <a:r>
              <a:rPr lang="pt-BR" sz="1200" b="1" dirty="0" smtClean="0"/>
              <a:t>Camiseta: </a:t>
            </a:r>
            <a:r>
              <a:rPr lang="pt-BR" sz="1200" dirty="0" smtClean="0"/>
              <a:t>Componente concreto, usa a classe Produto para implementar os métodos e/ou propriedades.</a:t>
            </a:r>
          </a:p>
          <a:p>
            <a:pPr lvl="1"/>
            <a:endParaRPr lang="pt-BR" sz="1200" dirty="0" smtClean="0"/>
          </a:p>
          <a:p>
            <a:pPr lvl="1"/>
            <a:r>
              <a:rPr lang="pt-BR" sz="1200" b="1" dirty="0" smtClean="0"/>
              <a:t>Decorator: </a:t>
            </a:r>
            <a:r>
              <a:rPr lang="pt-BR" sz="1200" dirty="0" smtClean="0"/>
              <a:t>Decorador, recebe um produto: Produto pelo constructor</a:t>
            </a:r>
            <a:r>
              <a:rPr lang="pt-BR" sz="1200" dirty="0"/>
              <a:t> </a:t>
            </a:r>
            <a:r>
              <a:rPr lang="pt-BR" sz="1200" dirty="0" smtClean="0"/>
              <a:t>e faz um “cópia” dessa classe sem alterar a classe original.</a:t>
            </a:r>
          </a:p>
          <a:p>
            <a:pPr marL="457200" lvl="1" indent="0">
              <a:buNone/>
            </a:pPr>
            <a:endParaRPr lang="pt-BR" sz="1200" dirty="0" smtClean="0"/>
          </a:p>
          <a:p>
            <a:pPr lvl="1"/>
            <a:endParaRPr lang="pt-BR" sz="800" dirty="0"/>
          </a:p>
          <a:p>
            <a:pPr lvl="2"/>
            <a:r>
              <a:rPr lang="pt-BR" sz="1100" b="1" dirty="0" smtClean="0"/>
              <a:t>Camiseta Estampada: </a:t>
            </a:r>
            <a:r>
              <a:rPr lang="pt-BR" sz="1100" dirty="0" smtClean="0"/>
              <a:t>Decorador Concreto. Estende a classe decoradora e implementa os métodos, utilizando a classe os valores da classe Produto.</a:t>
            </a:r>
          </a:p>
          <a:p>
            <a:pPr lvl="2"/>
            <a:endParaRPr lang="pt-BR" sz="1100" dirty="0"/>
          </a:p>
          <a:p>
            <a:pPr lvl="2"/>
            <a:r>
              <a:rPr lang="pt-BR" sz="1100" b="1" dirty="0"/>
              <a:t>Camiseta </a:t>
            </a:r>
            <a:r>
              <a:rPr lang="pt-BR" sz="1100" b="1" dirty="0" smtClean="0"/>
              <a:t>Personalizada: </a:t>
            </a:r>
            <a:r>
              <a:rPr lang="pt-BR" sz="1100" dirty="0"/>
              <a:t>Decorador Concreto. Estende a classe decoradora </a:t>
            </a:r>
            <a:r>
              <a:rPr lang="pt-BR" sz="1100" dirty="0" smtClean="0"/>
              <a:t>e implementa os métodos, utilizando a </a:t>
            </a:r>
            <a:r>
              <a:rPr lang="pt-BR" sz="1100" dirty="0"/>
              <a:t>classe os valores da classe </a:t>
            </a:r>
            <a:r>
              <a:rPr lang="pt-BR" sz="1100" dirty="0" smtClean="0"/>
              <a:t>Produto.</a:t>
            </a:r>
            <a:endParaRPr lang="pt-BR" sz="1100" dirty="0"/>
          </a:p>
          <a:p>
            <a:pPr marL="914400" lvl="2" indent="0"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90181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386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Pattern</vt:lpstr>
      <vt:lpstr>O que são os Design Patterns?</vt:lpstr>
      <vt:lpstr>Qual o objetivo de uso desses padrões?</vt:lpstr>
      <vt:lpstr>Design Pattern: Decorator</vt:lpstr>
      <vt:lpstr>Design Pattern: Decorator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Conta da Microsoft</dc:creator>
  <cp:lastModifiedBy>Conta da Microsoft</cp:lastModifiedBy>
  <cp:revision>15</cp:revision>
  <dcterms:created xsi:type="dcterms:W3CDTF">2023-08-30T01:39:44Z</dcterms:created>
  <dcterms:modified xsi:type="dcterms:W3CDTF">2023-09-05T01:09:25Z</dcterms:modified>
</cp:coreProperties>
</file>