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9"/>
  </p:notesMasterIdLst>
  <p:handoutMasterIdLst>
    <p:handoutMasterId r:id="rId20"/>
  </p:handoutMasterIdLst>
  <p:sldIdLst>
    <p:sldId id="256" r:id="rId4"/>
    <p:sldId id="284" r:id="rId5"/>
    <p:sldId id="285" r:id="rId6"/>
    <p:sldId id="303" r:id="rId7"/>
    <p:sldId id="304" r:id="rId8"/>
    <p:sldId id="302" r:id="rId9"/>
    <p:sldId id="305" r:id="rId10"/>
    <p:sldId id="307" r:id="rId11"/>
    <p:sldId id="306" r:id="rId12"/>
    <p:sldId id="259" r:id="rId13"/>
    <p:sldId id="301" r:id="rId14"/>
    <p:sldId id="308" r:id="rId15"/>
    <p:sldId id="309" r:id="rId16"/>
    <p:sldId id="311" r:id="rId17"/>
    <p:sldId id="310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856"/>
    <a:srgbClr val="1CBBB4"/>
    <a:srgbClr val="9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5360" autoAdjust="0"/>
  </p:normalViewPr>
  <p:slideViewPr>
    <p:cSldViewPr showGuides="1">
      <p:cViewPr>
        <p:scale>
          <a:sx n="86" d="100"/>
          <a:sy n="86" d="100"/>
        </p:scale>
        <p:origin x="-1330" y="-41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6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6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6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6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=""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=""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=""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=""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=""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=""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=""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=""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=""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=""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=""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=""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=""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=""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=""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=""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=""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=""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=""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=""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=""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=""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=""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=""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=""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=""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=""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=""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=""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=""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=""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=""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=""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=""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=""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=""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=""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=""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=""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=""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=""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=""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=""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412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145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8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=""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=""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=""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=""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=""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=""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=""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=""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=""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=""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=""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=""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=""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=""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=""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=""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=""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=""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=""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=""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=""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=""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=""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=""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=""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=""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=""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=""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=""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=""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=""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=""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=""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=""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=""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=""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=""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=""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=""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=""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=""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=""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=""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=""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=""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=""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=""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=""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=""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=""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=""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=""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=""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=""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=""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=""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=""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=""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=""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=""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=""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=""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=""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=""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=""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=""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=""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=""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=""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=""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=""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=""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=""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=""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=""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=""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=""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=""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=""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=""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=""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=""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=""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=""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  <p:sldLayoutId id="2147483681" r:id="rId3"/>
    <p:sldLayoutId id="214748368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618912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Siti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Khoiriyah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081711733001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Thoriqul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Aziz	081711733004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Luthfia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Anindya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	081711733010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Residual Current Device Safety Device</a:t>
            </a:r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Hasil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Pembahasan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6156336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5688632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38914" y="1577126"/>
            <a:ext cx="5274840" cy="603970"/>
            <a:chOff x="2753544" y="1635646"/>
            <a:chExt cx="5274840" cy="603970"/>
          </a:xfrm>
        </p:grpSpPr>
        <p:sp>
          <p:nvSpPr>
            <p:cNvPr id="9" name="TextBox 8"/>
            <p:cNvSpPr txBox="1"/>
            <p:nvPr/>
          </p:nvSpPr>
          <p:spPr>
            <a:xfrm>
              <a:off x="2753544" y="1962617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3544" y="1635646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Bocor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40" y="1904097"/>
            <a:ext cx="2382520" cy="17862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76334" y="1863276"/>
            <a:ext cx="236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Sinyal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karakteristik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tegangan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rata-rata 135.8 mV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tegangan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1.367 V.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Sinyak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periodic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bersifat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tetap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maupun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negatif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tegangan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puncak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tetap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6156336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5688632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38914" y="1577126"/>
            <a:ext cx="5274840" cy="603970"/>
            <a:chOff x="2753544" y="1635646"/>
            <a:chExt cx="5274840" cy="603970"/>
          </a:xfrm>
        </p:grpSpPr>
        <p:sp>
          <p:nvSpPr>
            <p:cNvPr id="9" name="TextBox 8"/>
            <p:cNvSpPr txBox="1"/>
            <p:nvPr/>
          </p:nvSpPr>
          <p:spPr>
            <a:xfrm>
              <a:off x="2753544" y="1962617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3544" y="1635646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ArusTerfilter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45832" y="1577126"/>
            <a:ext cx="236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menghilangkan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tegangan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puncak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muncul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akibat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bocor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PLN,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pemfilteran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rangkaian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band pass filter.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pemfilteran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karakteristik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filter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memenuhi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kondisi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diinginkan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memfilter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frekuensi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 Hz,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frekuensi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tengah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filter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frekuensi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 Hz.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7" y="1975307"/>
            <a:ext cx="2493650" cy="19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6156336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5688632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38914" y="1577126"/>
            <a:ext cx="5274840" cy="603970"/>
            <a:chOff x="2753544" y="1635646"/>
            <a:chExt cx="5274840" cy="603970"/>
          </a:xfrm>
        </p:grpSpPr>
        <p:sp>
          <p:nvSpPr>
            <p:cNvPr id="9" name="TextBox 8"/>
            <p:cNvSpPr txBox="1"/>
            <p:nvPr/>
          </p:nvSpPr>
          <p:spPr>
            <a:xfrm>
              <a:off x="2753544" y="1962617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3544" y="1635646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ArusTerfilter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085923" y="1519542"/>
            <a:ext cx="3104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ripple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terfilter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hamper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mendekati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 Hz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49.9549 Hz yang mana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perhitungan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kami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nilai-nilai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komponen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Dikarenakan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keterbatasan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komponen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kami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mendapatkan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 Hz.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dikatakan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pemfilteran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frekuensi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tengah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sangat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mendekati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 Hz. Hal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sinyal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pemfilteran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tegangan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puncak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057576"/>
            <a:ext cx="2382520" cy="17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347" y="941899"/>
            <a:ext cx="372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2"/>
                </a:solidFill>
                <a:cs typeface="Arial" pitchFamily="34" charset="0"/>
              </a:rPr>
              <a:t>Kesimpulan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7504" y="2643758"/>
            <a:ext cx="4176463" cy="24482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2" name="Picture Placeholder 11"/>
          <p:cNvPicPr>
            <a:picLocks noGrp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2" b="1252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3" name="Picture Placeholder 12"/>
          <p:cNvPicPr>
            <a:picLocks noGrp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2" b="1252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504" y="2599226"/>
            <a:ext cx="43924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lakukan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percobaan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diketahui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bahwa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kondisi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arus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normal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kondisi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arus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masuk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bernilai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arus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keluar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perbedaan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dikatakan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kondisi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rangkaian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mengalami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kebocoran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Apabila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mengalami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kebocoran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diatasi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bandpass filter.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diatur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sedemikikan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rupa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rangkaian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sinyal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diatas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frekuensi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 Hz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difilter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rangkaian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listrik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berjalan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dilihat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VRMS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arus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bocor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disaring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arus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bocor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asumsi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sebesar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14,21 mA..</a:t>
            </a:r>
          </a:p>
        </p:txBody>
      </p:sp>
    </p:spTree>
    <p:extLst>
      <p:ext uri="{BB962C8B-B14F-4D97-AF65-F5344CB8AC3E}">
        <p14:creationId xmlns:p14="http://schemas.microsoft.com/office/powerpoint/2010/main" val="253943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90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411510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Tujuan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756959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A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78866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B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702805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749485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305099" y="1795978"/>
            <a:ext cx="4752528" cy="546274"/>
            <a:chOff x="2299400" y="1781114"/>
            <a:chExt cx="4576856" cy="546274"/>
          </a:xfrm>
        </p:grpSpPr>
        <p:sp>
          <p:nvSpPr>
            <p:cNvPr id="67" name="TextBox 10"/>
            <p:cNvSpPr txBox="1"/>
            <p:nvPr/>
          </p:nvSpPr>
          <p:spPr bwMode="auto">
            <a:xfrm>
              <a:off x="2299400" y="1781114"/>
              <a:ext cx="4576856" cy="5232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Memperoleh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mengenai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cara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kerja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Residual Current Device (RCD)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05099" y="2424942"/>
            <a:ext cx="4752528" cy="952463"/>
            <a:chOff x="2299400" y="2050389"/>
            <a:chExt cx="4576856" cy="952463"/>
          </a:xfrm>
        </p:grpSpPr>
        <p:sp>
          <p:nvSpPr>
            <p:cNvPr id="70" name="TextBox 10"/>
            <p:cNvSpPr txBox="1"/>
            <p:nvPr/>
          </p:nvSpPr>
          <p:spPr bwMode="auto">
            <a:xfrm>
              <a:off x="2299400" y="2479632"/>
              <a:ext cx="4576856" cy="5232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Serta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bagaimana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membuat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filter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mendeteksi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arus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bocor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305099" y="3058076"/>
            <a:ext cx="4752528" cy="546274"/>
            <a:chOff x="2299400" y="1781114"/>
            <a:chExt cx="4576856" cy="546274"/>
          </a:xfrm>
        </p:grpSpPr>
        <p:sp>
          <p:nvSpPr>
            <p:cNvPr id="7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5099" y="3960485"/>
            <a:ext cx="4752528" cy="546274"/>
            <a:chOff x="2299400" y="1781114"/>
            <a:chExt cx="4576856" cy="546274"/>
          </a:xfrm>
        </p:grpSpPr>
        <p:sp>
          <p:nvSpPr>
            <p:cNvPr id="7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46567" y="1757481"/>
            <a:ext cx="4169522" cy="2217732"/>
            <a:chOff x="4130543" y="1635646"/>
            <a:chExt cx="4169522" cy="2217732"/>
          </a:xfrm>
        </p:grpSpPr>
        <p:sp>
          <p:nvSpPr>
            <p:cNvPr id="8" name="TextBox 7"/>
            <p:cNvSpPr txBox="1"/>
            <p:nvPr/>
          </p:nvSpPr>
          <p:spPr>
            <a:xfrm>
              <a:off x="4130543" y="2283718"/>
              <a:ext cx="41695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Residual Current Device (RCD)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perangkat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instalasi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berfungsi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mendeteksi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ketidakseimbangan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konduktor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pengalir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 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/Hot/Live)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konduktor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kembali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(Neutral - 0).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Perangkat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melindungi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manusia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bahaya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kejutan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bocor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instalasinya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dipasang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diantara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PLN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MCB. MCB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ditemukan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pembatas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rumah-rumah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9" name="Text Placeholder 13"/>
            <p:cNvSpPr txBox="1">
              <a:spLocks/>
            </p:cNvSpPr>
            <p:nvPr/>
          </p:nvSpPr>
          <p:spPr>
            <a:xfrm>
              <a:off x="4130543" y="1635646"/>
              <a:ext cx="416952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Dasar</a:t>
              </a:r>
              <a:r>
                <a:rPr lang="en-US" altLang="ko-KR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3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Teori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2" name="Picture Placeholder 1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9" r="122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586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486079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2455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13934" y="1480473"/>
            <a:ext cx="2259868" cy="2625421"/>
            <a:chOff x="1950834" y="1235851"/>
            <a:chExt cx="2880320" cy="2625421"/>
          </a:xfrm>
        </p:grpSpPr>
        <p:sp>
          <p:nvSpPr>
            <p:cNvPr id="11" name="TextBox 10"/>
            <p:cNvSpPr txBox="1"/>
            <p:nvPr/>
          </p:nvSpPr>
          <p:spPr>
            <a:xfrm>
              <a:off x="1950834" y="1552948"/>
              <a:ext cx="28803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bocor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hilang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dinyatakan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oleh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persamaan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berikut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pPr algn="just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𝐼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=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𝐼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+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𝐼𝑙𝑒𝑎𝑘𝑎𝑔𝑒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(1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algn="just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Persamaan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menunjukkan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kondisi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bocor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yang mana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perbedaan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(I1)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kembali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(I2)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Bocor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32349" y="1480473"/>
            <a:ext cx="2259868" cy="594096"/>
            <a:chOff x="1950834" y="1235851"/>
            <a:chExt cx="2880320" cy="594096"/>
          </a:xfrm>
        </p:grpSpPr>
        <p:sp>
          <p:nvSpPr>
            <p:cNvPr id="15" name="TextBox 14"/>
            <p:cNvSpPr txBox="1"/>
            <p:nvPr/>
          </p:nvSpPr>
          <p:spPr>
            <a:xfrm>
              <a:off x="1950834" y="155294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Rangkai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Uji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Coba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RCD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7" name="image2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454" y="2024582"/>
            <a:ext cx="2459657" cy="18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7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486079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2455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01409" y="1509897"/>
            <a:ext cx="2272393" cy="564672"/>
            <a:chOff x="1934870" y="1265275"/>
            <a:chExt cx="2896284" cy="564672"/>
          </a:xfrm>
        </p:grpSpPr>
        <p:sp>
          <p:nvSpPr>
            <p:cNvPr id="11" name="TextBox 10"/>
            <p:cNvSpPr txBox="1"/>
            <p:nvPr/>
          </p:nvSpPr>
          <p:spPr>
            <a:xfrm>
              <a:off x="1950834" y="155294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4870" y="1265275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Kondisi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Bocor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32349" y="1480473"/>
            <a:ext cx="2259868" cy="2071423"/>
            <a:chOff x="1950834" y="1235851"/>
            <a:chExt cx="2880320" cy="2071423"/>
          </a:xfrm>
        </p:grpSpPr>
        <p:sp>
          <p:nvSpPr>
            <p:cNvPr id="15" name="TextBox 14"/>
            <p:cNvSpPr txBox="1"/>
            <p:nvPr/>
          </p:nvSpPr>
          <p:spPr>
            <a:xfrm>
              <a:off x="1950834" y="1552948"/>
              <a:ext cx="28803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Tegangan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rata-rata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sekitar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-0,781 mV,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sedangkan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tegangan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RMS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6,25 mV.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diharapkan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kondisi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normal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tegangan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dibandingkan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kondisi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bocor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Kondisi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Arus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Normal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" y="1893397"/>
            <a:ext cx="2545705" cy="15626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96474" y="1843736"/>
            <a:ext cx="225986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Tegangan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rata-rata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- 0,781 mV,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namun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tegangan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RMS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sekitar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1,80 V.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sinyal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tampak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puncak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negatif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bergantian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periode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meskipun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tetap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puncak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tegangan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kosinus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tampak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jelas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Mengukur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periode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ditemukan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bahwa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frekuensi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PLN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mendekati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 Hz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455" y="3582663"/>
            <a:ext cx="2459657" cy="14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486079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2455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13934" y="1480473"/>
            <a:ext cx="2259868" cy="594096"/>
            <a:chOff x="1950834" y="1235851"/>
            <a:chExt cx="2880320" cy="594096"/>
          </a:xfrm>
        </p:grpSpPr>
        <p:sp>
          <p:nvSpPr>
            <p:cNvPr id="11" name="TextBox 10"/>
            <p:cNvSpPr txBox="1"/>
            <p:nvPr/>
          </p:nvSpPr>
          <p:spPr>
            <a:xfrm>
              <a:off x="1950834" y="155294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0834" y="1235851"/>
              <a:ext cx="28803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Respon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Frekuensi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Bandpass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Filter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32349" y="1546688"/>
            <a:ext cx="2259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mengatasi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bocor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diatasi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filtering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band pass filter. Filter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ditujukan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melewatkan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sinyal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frekuensi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Filter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rangkaian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feedback bandpass filter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sebesar-besarnya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narrowband filter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pita B. . </a:t>
            </a:r>
          </a:p>
        </p:txBody>
      </p:sp>
      <p:pic>
        <p:nvPicPr>
          <p:cNvPr id="17" name="image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29" y="2248190"/>
            <a:ext cx="2283829" cy="159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2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486079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2455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13934" y="1480473"/>
            <a:ext cx="2259868" cy="594096"/>
            <a:chOff x="1950834" y="1235851"/>
            <a:chExt cx="2880320" cy="594096"/>
          </a:xfrm>
        </p:grpSpPr>
        <p:sp>
          <p:nvSpPr>
            <p:cNvPr id="11" name="TextBox 10"/>
            <p:cNvSpPr txBox="1"/>
            <p:nvPr/>
          </p:nvSpPr>
          <p:spPr>
            <a:xfrm>
              <a:off x="1950834" y="155294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0834" y="1235851"/>
              <a:ext cx="28803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Rangkaian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Bandpass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Filter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7" name="image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29" y="2257127"/>
            <a:ext cx="2283829" cy="1573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45" y="1167534"/>
            <a:ext cx="3416210" cy="34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8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46567" y="1757481"/>
            <a:ext cx="4169522" cy="1479069"/>
            <a:chOff x="4130543" y="1635646"/>
            <a:chExt cx="4169522" cy="1479069"/>
          </a:xfrm>
        </p:grpSpPr>
        <p:sp>
          <p:nvSpPr>
            <p:cNvPr id="8" name="TextBox 7"/>
            <p:cNvSpPr txBox="1"/>
            <p:nvPr/>
          </p:nvSpPr>
          <p:spPr>
            <a:xfrm>
              <a:off x="4130543" y="2283718"/>
              <a:ext cx="4169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Resistor</a:t>
              </a:r>
            </a:p>
            <a:p>
              <a:pPr marL="228600" indent="-228600" algn="just">
                <a:buAutoNum type="arabicPeriod"/>
              </a:pP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Capasitor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 algn="just">
                <a:buAutoNum type="arabicPeriod"/>
              </a:pP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 Amp</a:t>
              </a:r>
            </a:p>
            <a:p>
              <a:pPr marL="228600" indent="-228600" algn="just">
                <a:buAutoNum type="arabicPeriod"/>
              </a:pP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Osiloskop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NI My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Daq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 Placeholder 13"/>
            <p:cNvSpPr txBox="1">
              <a:spLocks/>
            </p:cNvSpPr>
            <p:nvPr/>
          </p:nvSpPr>
          <p:spPr>
            <a:xfrm>
              <a:off x="4130543" y="1635646"/>
              <a:ext cx="416952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Alat</a:t>
              </a:r>
              <a:r>
                <a:rPr lang="en-US" altLang="ko-KR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3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dan</a:t>
              </a:r>
              <a:r>
                <a:rPr lang="en-US" altLang="ko-KR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3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Bahan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2" name="Picture Placeholder 1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03724"/>
            <a:ext cx="2448272" cy="2520000"/>
          </a:xfrm>
        </p:spPr>
      </p:pic>
    </p:spTree>
    <p:extLst>
      <p:ext uri="{BB962C8B-B14F-4D97-AF65-F5344CB8AC3E}">
        <p14:creationId xmlns:p14="http://schemas.microsoft.com/office/powerpoint/2010/main" val="14322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411510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Metode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756959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A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78866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B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702805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749485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305099" y="1795978"/>
            <a:ext cx="4752528" cy="546274"/>
            <a:chOff x="2299400" y="1781114"/>
            <a:chExt cx="4576856" cy="546274"/>
          </a:xfrm>
        </p:grpSpPr>
        <p:sp>
          <p:nvSpPr>
            <p:cNvPr id="67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Melihat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Karakteristik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Sinyal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RCD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05099" y="2424942"/>
            <a:ext cx="4752528" cy="737020"/>
            <a:chOff x="2299400" y="2050389"/>
            <a:chExt cx="4576856" cy="737020"/>
          </a:xfrm>
        </p:grpSpPr>
        <p:sp>
          <p:nvSpPr>
            <p:cNvPr id="70" name="TextBox 10"/>
            <p:cNvSpPr txBox="1"/>
            <p:nvPr/>
          </p:nvSpPr>
          <p:spPr bwMode="auto">
            <a:xfrm>
              <a:off x="2299400" y="2479632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Merancang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Filter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Sinyal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RCD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305099" y="3058076"/>
            <a:ext cx="4752528" cy="546274"/>
            <a:chOff x="2299400" y="1781114"/>
            <a:chExt cx="4576856" cy="546274"/>
          </a:xfrm>
        </p:grpSpPr>
        <p:sp>
          <p:nvSpPr>
            <p:cNvPr id="7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5099" y="3960485"/>
            <a:ext cx="4752528" cy="546274"/>
            <a:chOff x="2299400" y="1781114"/>
            <a:chExt cx="4576856" cy="546274"/>
          </a:xfrm>
        </p:grpSpPr>
        <p:sp>
          <p:nvSpPr>
            <p:cNvPr id="7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5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637</Words>
  <Application>Microsoft Office PowerPoint</Application>
  <PresentationFormat>On-screen Show (16:9)</PresentationFormat>
  <Paragraphs>53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Residual Current Device Safety Device</vt:lpstr>
      <vt:lpstr>Tujuan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</vt:lpstr>
      <vt:lpstr>Hasil dan Pembahasan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Dinda</cp:lastModifiedBy>
  <cp:revision>118</cp:revision>
  <dcterms:created xsi:type="dcterms:W3CDTF">2016-11-09T00:26:40Z</dcterms:created>
  <dcterms:modified xsi:type="dcterms:W3CDTF">2020-04-08T18:06:32Z</dcterms:modified>
</cp:coreProperties>
</file>