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A7C5-4017-4A1C-A22B-4AED8925EFA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617C-682E-4E55-AAF5-0385B694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A7C5-4017-4A1C-A22B-4AED8925EFA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617C-682E-4E55-AAF5-0385B694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A7C5-4017-4A1C-A22B-4AED8925EFA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617C-682E-4E55-AAF5-0385B694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4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A7C5-4017-4A1C-A22B-4AED8925EFA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617C-682E-4E55-AAF5-0385B694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A7C5-4017-4A1C-A22B-4AED8925EFA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617C-682E-4E55-AAF5-0385B694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0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A7C5-4017-4A1C-A22B-4AED8925EFA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617C-682E-4E55-AAF5-0385B694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9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A7C5-4017-4A1C-A22B-4AED8925EFA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617C-682E-4E55-AAF5-0385B694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3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A7C5-4017-4A1C-A22B-4AED8925EFA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617C-682E-4E55-AAF5-0385B694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9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A7C5-4017-4A1C-A22B-4AED8925EFA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617C-682E-4E55-AAF5-0385B694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6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A7C5-4017-4A1C-A22B-4AED8925EFA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617C-682E-4E55-AAF5-0385B694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1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A7C5-4017-4A1C-A22B-4AED8925EFA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617C-682E-4E55-AAF5-0385B694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2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CA7C5-4017-4A1C-A22B-4AED8925EFA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A617C-682E-4E55-AAF5-0385B694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6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3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MRA (Multiresolution Analysis)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menganalisis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resolusi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STFT (Short Time Fourier Transform)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spectral </a:t>
            </a:r>
            <a:r>
              <a:rPr lang="en-US" dirty="0" err="1" smtClean="0"/>
              <a:t>dijelaskan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persis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2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7838"/>
            <a:ext cx="10515600" cy="5559125"/>
          </a:xfrm>
        </p:spPr>
        <p:txBody>
          <a:bodyPr/>
          <a:lstStyle/>
          <a:p>
            <a:r>
              <a:rPr lang="en-US" dirty="0" smtClean="0"/>
              <a:t>Multiresolution Analysis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resolusi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domain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buruk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domain </a:t>
            </a:r>
            <a:r>
              <a:rPr lang="en-US" dirty="0" err="1" smtClean="0"/>
              <a:t>frekuensi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.</a:t>
            </a:r>
          </a:p>
          <a:p>
            <a:r>
              <a:rPr lang="en-US" dirty="0"/>
              <a:t>Multiresolution Analysis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resolusi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domain </a:t>
            </a:r>
            <a:r>
              <a:rPr lang="en-US" dirty="0" err="1" smtClean="0"/>
              <a:t>frekuensi</a:t>
            </a:r>
            <a:r>
              <a:rPr lang="en-US" dirty="0" smtClean="0"/>
              <a:t>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buruk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domain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cocok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durasi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lama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0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8411"/>
            <a:ext cx="10515600" cy="560855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projeksi</a:t>
            </a:r>
            <a:r>
              <a:rPr lang="en-US" dirty="0" smtClean="0"/>
              <a:t> orthogonal </a:t>
            </a:r>
            <a:r>
              <a:rPr lang="en-US" dirty="0" err="1" smtClean="0"/>
              <a:t>dari</a:t>
            </a:r>
            <a:r>
              <a:rPr lang="en-US" dirty="0" smtClean="0"/>
              <a:t> Multiresolution Analysis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1685" t="55490" r="12639" b="22720"/>
          <a:stretch/>
        </p:blipFill>
        <p:spPr>
          <a:xfrm>
            <a:off x="838200" y="1828092"/>
            <a:ext cx="8956253" cy="308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6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113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MRA (Multiresolution Analysis)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Thoriqul Aziz</dc:creator>
  <cp:lastModifiedBy>Thoriqul Aziz</cp:lastModifiedBy>
  <cp:revision>4</cp:revision>
  <dcterms:created xsi:type="dcterms:W3CDTF">2020-04-21T05:41:47Z</dcterms:created>
  <dcterms:modified xsi:type="dcterms:W3CDTF">2020-04-21T12:49:19Z</dcterms:modified>
</cp:coreProperties>
</file>