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3" r:id="rId2"/>
    <p:sldId id="267" r:id="rId3"/>
    <p:sldId id="268" r:id="rId4"/>
    <p:sldId id="269" r:id="rId5"/>
    <p:sldId id="270" r:id="rId6"/>
    <p:sldId id="256" r:id="rId7"/>
    <p:sldId id="257" r:id="rId8"/>
    <p:sldId id="275" r:id="rId9"/>
    <p:sldId id="274" r:id="rId10"/>
    <p:sldId id="259" r:id="rId11"/>
    <p:sldId id="258" r:id="rId12"/>
    <p:sldId id="260" r:id="rId13"/>
    <p:sldId id="271" r:id="rId14"/>
    <p:sldId id="261" r:id="rId15"/>
    <p:sldId id="262" r:id="rId16"/>
    <p:sldId id="263" r:id="rId17"/>
    <p:sldId id="264" r:id="rId18"/>
    <p:sldId id="26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Multiresolution Analysis, The Continuous Wavelet Transform, The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225935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mtClean="0"/>
              <a:t>Siti Khoiriyah (081711733001)</a:t>
            </a:r>
          </a:p>
          <a:p>
            <a:pPr algn="ctr"/>
            <a:r>
              <a:rPr lang="en-US" smtClean="0"/>
              <a:t>M. Thoriqul A (081711733002)</a:t>
            </a:r>
          </a:p>
          <a:p>
            <a:pPr algn="ctr"/>
            <a:r>
              <a:rPr lang="en-US" smtClean="0"/>
              <a:t>Miranda Syafira W (081711733017)</a:t>
            </a:r>
          </a:p>
          <a:p>
            <a:pPr algn="ctr"/>
            <a:r>
              <a:rPr lang="en-ID"/>
              <a:t>Friska Natalia Putri (081711733031)</a:t>
            </a:r>
          </a:p>
          <a:p>
            <a:pPr algn="ctr"/>
            <a:r>
              <a:rPr lang="en-ID"/>
              <a:t>Gavrilla Caesarissa (081711733054)</a:t>
            </a:r>
          </a:p>
          <a:p>
            <a:pPr algn="ctr"/>
            <a:r>
              <a:rPr lang="en-ID"/>
              <a:t>Rafly Lelana P W (081711733055)</a:t>
            </a:r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fungsi cwt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927583"/>
            <a:ext cx="7729728" cy="3101983"/>
          </a:xfrm>
        </p:spPr>
        <p:txBody>
          <a:bodyPr/>
          <a:lstStyle/>
          <a:p>
            <a:r>
              <a:rPr lang="en-US" smtClean="0"/>
              <a:t>Seperti yang telah ditampilkan pada persamaan di atas, pada transformasi sinyal tersebut terdiri dari 2 variable yaitu </a:t>
            </a:r>
            <a:r>
              <a:rPr lang="en-US" i="1" smtClean="0"/>
              <a:t>tau</a:t>
            </a:r>
            <a:r>
              <a:rPr lang="en-US" smtClean="0"/>
              <a:t> dan </a:t>
            </a:r>
            <a:r>
              <a:rPr lang="en-US" i="1" smtClean="0"/>
              <a:t>s</a:t>
            </a:r>
            <a:r>
              <a:rPr lang="en-US"/>
              <a:t> </a:t>
            </a:r>
            <a:r>
              <a:rPr lang="en-US" smtClean="0"/>
              <a:t>(translasi dan skala). \psi(t) adalah fungsi transform mother wavelet.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41" y="2625800"/>
            <a:ext cx="10008518" cy="10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Perbedaan cwt dengan stft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transformasi Fourier dari jendela sinyal tidak diambil sehingga puncaknya dapat terlihat sesuai dengan sinusoid.</a:t>
            </a:r>
          </a:p>
          <a:p>
            <a:r>
              <a:rPr lang="en-US" smtClean="0"/>
              <a:t>Lebar dari jedela dapat berubah sesuai transform yang dikomputasikan pada tiap komponen spectral, yang mana dapat memungkinkan adanya karakteristik yang significant pada wavelet transform.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Algoritma cwt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Ambil sebuah wavelet dan bandingkan dengan bagian awal pada sinyal asli.</a:t>
            </a:r>
          </a:p>
          <a:p>
            <a:r>
              <a:rPr lang="en-US" smtClean="0"/>
              <a:t>Hitung sebuah bilangan, c (koefisien CWT) yang mewakili kondisi kedekatan korelasi wavelet tersebut dengan bagiannya pada sinyal.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17" y="3828683"/>
            <a:ext cx="31051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50475"/>
            <a:ext cx="7729728" cy="4219956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Geser wavelet ke arah kanan dan ulangi 2 langkah sebelumnya sampai sinyal terjangkau</a:t>
            </a:r>
          </a:p>
          <a:p>
            <a:pPr marL="0" indent="0">
              <a:buNone/>
            </a:pPr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Skalakan (Tarik) wavelet dan ulangi langkah 1-3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Ulangi semua langkah untuk semua skala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2978834"/>
            <a:ext cx="221932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4618931"/>
            <a:ext cx="2238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pada</a:t>
            </a:r>
            <a:r>
              <a:rPr lang="en-ID" dirty="0"/>
              <a:t> wavelet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peta</a:t>
            </a:r>
            <a:r>
              <a:rPr lang="en-ID" dirty="0"/>
              <a:t>. 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global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).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detail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tersembuyi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 (</a:t>
            </a:r>
            <a:r>
              <a:rPr lang="en-ID" dirty="0" err="1"/>
              <a:t>biasanya</a:t>
            </a:r>
            <a:r>
              <a:rPr lang="en-ID" dirty="0"/>
              <a:t> relative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singkat</a:t>
            </a:r>
            <a:r>
              <a:rPr lang="en-ID" dirty="0"/>
              <a:t>)</a:t>
            </a:r>
          </a:p>
          <a:p>
            <a:pPr marL="0" indent="0" algn="just">
              <a:buNone/>
            </a:pPr>
            <a:endParaRPr lang="en-ID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i="1" dirty="0" smtClean="0"/>
              <a:t>Scaling </a:t>
            </a:r>
            <a:r>
              <a:rPr lang="en-ID" dirty="0" err="1" smtClean="0"/>
              <a:t>atau</a:t>
            </a:r>
            <a:r>
              <a:rPr lang="en-ID" dirty="0" smtClean="0"/>
              <a:t> proses </a:t>
            </a:r>
            <a:r>
              <a:rPr lang="en-ID" dirty="0" err="1" smtClean="0"/>
              <a:t>penyekalaan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 </a:t>
            </a:r>
            <a:r>
              <a:rPr lang="en-ID" dirty="0" err="1" smtClean="0"/>
              <a:t>operasi</a:t>
            </a:r>
            <a:r>
              <a:rPr lang="en-ID" dirty="0" smtClean="0"/>
              <a:t> </a:t>
            </a:r>
            <a:r>
              <a:rPr lang="en-ID" dirty="0" err="1" smtClean="0"/>
              <a:t>matematik</a:t>
            </a:r>
            <a:r>
              <a:rPr lang="en-ID" dirty="0" smtClean="0"/>
              <a:t> yang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atas</a:t>
            </a:r>
            <a:r>
              <a:rPr lang="en-ID" dirty="0" smtClean="0"/>
              <a:t>  </a:t>
            </a:r>
            <a:r>
              <a:rPr lang="en-ID" dirty="0" err="1" smtClean="0"/>
              <a:t>pelebaran</a:t>
            </a:r>
            <a:r>
              <a:rPr lang="en-ID" dirty="0" smtClean="0"/>
              <a:t> (</a:t>
            </a:r>
            <a:r>
              <a:rPr lang="en-ID" i="1" dirty="0" smtClean="0"/>
              <a:t>dilated)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pengompresan</a:t>
            </a:r>
            <a:r>
              <a:rPr lang="en-ID" dirty="0" smtClean="0"/>
              <a:t> (</a:t>
            </a:r>
            <a:r>
              <a:rPr lang="en-ID" i="1" dirty="0" smtClean="0"/>
              <a:t>compressed</a:t>
            </a:r>
            <a:r>
              <a:rPr lang="en-ID" dirty="0" smtClean="0"/>
              <a:t>)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/>
              <a:t>sinyal</a:t>
            </a:r>
            <a:r>
              <a:rPr lang="en-ID" dirty="0"/>
              <a:t>. </a:t>
            </a:r>
            <a:endParaRPr lang="en-ID" dirty="0" smtClean="0"/>
          </a:p>
          <a:p>
            <a:pPr algn="just"/>
            <a:r>
              <a:rPr lang="en-ID" dirty="0" err="1" smtClean="0"/>
              <a:t>Dalam</a:t>
            </a:r>
            <a:r>
              <a:rPr lang="en-ID" dirty="0" smtClean="0"/>
              <a:t> wavelet,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pelebaran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 smtClean="0"/>
              <a:t>pengompresian</a:t>
            </a:r>
            <a:r>
              <a:rPr lang="en-ID" dirty="0" smtClean="0"/>
              <a:t> </a:t>
            </a:r>
            <a:r>
              <a:rPr lang="en-ID" dirty="0" err="1"/>
              <a:t>sinyal</a:t>
            </a:r>
            <a:r>
              <a:rPr lang="en-ID" dirty="0"/>
              <a:t>. </a:t>
            </a:r>
            <a:endParaRPr lang="en-ID" dirty="0" smtClean="0"/>
          </a:p>
          <a:p>
            <a:pPr algn="just"/>
            <a:r>
              <a:rPr lang="en-ID" dirty="0" err="1" smtClean="0"/>
              <a:t>Ketentuan</a:t>
            </a:r>
            <a:r>
              <a:rPr lang="en-ID" dirty="0" smtClean="0"/>
              <a:t> yang </a:t>
            </a:r>
            <a:r>
              <a:rPr lang="en-ID" dirty="0" err="1" smtClean="0"/>
              <a:t>berlaku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s&lt;1 </a:t>
            </a:r>
            <a:r>
              <a:rPr lang="en-ID" dirty="0" err="1" smtClean="0"/>
              <a:t>kompresi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 </a:t>
            </a:r>
            <a:r>
              <a:rPr lang="en-ID" dirty="0" err="1" smtClean="0"/>
              <a:t>sedangkan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s&gt;1 </a:t>
            </a:r>
            <a:r>
              <a:rPr lang="en-ID" dirty="0" err="1" smtClean="0"/>
              <a:t>melebarkan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.</a:t>
            </a:r>
            <a:endParaRPr lang="en-US" dirty="0"/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83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scala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42" y="737536"/>
            <a:ext cx="7972022" cy="54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5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sebelumya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sinus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 </a:t>
            </a:r>
            <a:r>
              <a:rPr lang="en-ID" dirty="0" err="1"/>
              <a:t>pelebaran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pengompresan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Dimana</a:t>
            </a:r>
            <a:r>
              <a:rPr lang="en-ID" dirty="0"/>
              <a:t> S=0.05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s=1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scala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. </a:t>
            </a:r>
          </a:p>
          <a:p>
            <a:pPr algn="just"/>
            <a:r>
              <a:rPr lang="en-ID" dirty="0" err="1" smtClean="0"/>
              <a:t>Terlihat</a:t>
            </a:r>
            <a:r>
              <a:rPr lang="en-ID" dirty="0" smtClean="0"/>
              <a:t> </a:t>
            </a:r>
            <a:r>
              <a:rPr lang="en-ID" dirty="0" err="1" smtClean="0"/>
              <a:t>bahwa</a:t>
            </a:r>
            <a:r>
              <a:rPr lang="en-ID" dirty="0" smtClean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 smtClean="0"/>
              <a:t>terbesar</a:t>
            </a:r>
            <a:r>
              <a:rPr lang="en-ID" dirty="0" smtClean="0"/>
              <a:t> </a:t>
            </a:r>
            <a:r>
              <a:rPr lang="en-ID" dirty="0" err="1" smtClean="0"/>
              <a:t>mencakup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yang </a:t>
            </a:r>
            <a:r>
              <a:rPr lang="en-ID" dirty="0" err="1" smtClean="0"/>
              <a:t>rendah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skala</a:t>
            </a:r>
            <a:r>
              <a:rPr lang="en-ID" dirty="0" smtClean="0"/>
              <a:t> </a:t>
            </a:r>
            <a:r>
              <a:rPr lang="en-ID" dirty="0" err="1" smtClean="0"/>
              <a:t>terkecil</a:t>
            </a:r>
            <a:r>
              <a:rPr lang="en-ID" dirty="0" smtClean="0"/>
              <a:t> </a:t>
            </a:r>
            <a:r>
              <a:rPr lang="en-ID" dirty="0" err="1" smtClean="0"/>
              <a:t>mencakup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</a:t>
            </a:r>
            <a:r>
              <a:rPr lang="en-ID" dirty="0" err="1" smtClean="0"/>
              <a:t>tinggi</a:t>
            </a:r>
            <a:r>
              <a:rPr lang="en-ID" dirty="0" smtClean="0"/>
              <a:t>.</a:t>
            </a:r>
            <a:endParaRPr lang="en-ID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4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sKala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pengeplotan</a:t>
            </a:r>
            <a:r>
              <a:rPr lang="en-ID" dirty="0" smtClean="0"/>
              <a:t> </a:t>
            </a:r>
            <a:r>
              <a:rPr lang="en-ID" dirty="0" err="1" smtClean="0"/>
              <a:t>sinyal</a:t>
            </a:r>
            <a:r>
              <a:rPr lang="en-ID" dirty="0" smtClean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CWT yang </a:t>
            </a:r>
            <a:r>
              <a:rPr lang="en-ID" dirty="0" err="1" smtClean="0"/>
              <a:t>melibatkan</a:t>
            </a:r>
            <a:r>
              <a:rPr lang="en-ID" dirty="0" smtClean="0"/>
              <a:t> </a:t>
            </a:r>
            <a:r>
              <a:rPr lang="en-ID" dirty="0" err="1" smtClean="0"/>
              <a:t>penyajian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endParaRPr lang="en-ID" dirty="0" smtClean="0"/>
          </a:p>
          <a:p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pengeplotan</a:t>
            </a:r>
            <a:r>
              <a:rPr lang="en-ID" dirty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disajikan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 1/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ketentuan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kecil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</a:t>
            </a:r>
            <a:r>
              <a:rPr lang="en-ID" dirty="0" err="1" smtClean="0"/>
              <a:t>rendah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</a:t>
            </a:r>
            <a:r>
              <a:rPr lang="en-ID" dirty="0" err="1" smtClean="0"/>
              <a:t>tinggi</a:t>
            </a:r>
            <a:r>
              <a:rPr lang="en-ID" dirty="0" smtClean="0"/>
              <a:t>. </a:t>
            </a:r>
            <a:r>
              <a:rPr lang="en-ID" dirty="0" err="1" smtClean="0"/>
              <a:t>Dengan</a:t>
            </a:r>
            <a:r>
              <a:rPr lang="en-ID" dirty="0" smtClean="0"/>
              <a:t> kata lain </a:t>
            </a:r>
            <a:r>
              <a:rPr lang="en-ID" dirty="0" err="1" smtClean="0"/>
              <a:t>kebalikan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penyajian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langsung</a:t>
            </a:r>
            <a:endParaRPr lang="en-ID" dirty="0" smtClean="0"/>
          </a:p>
          <a:p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penyajian</a:t>
            </a:r>
            <a:r>
              <a:rPr lang="en-ID" dirty="0" smtClean="0"/>
              <a:t> </a:t>
            </a:r>
            <a:r>
              <a:rPr lang="en-ID" dirty="0" err="1" smtClean="0"/>
              <a:t>bentuk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ketentuan</a:t>
            </a:r>
            <a:r>
              <a:rPr lang="en-ID" dirty="0" smtClean="0"/>
              <a:t>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yang </a:t>
            </a:r>
            <a:r>
              <a:rPr lang="en-ID" dirty="0" err="1" smtClean="0"/>
              <a:t>dijelaskan</a:t>
            </a:r>
            <a:r>
              <a:rPr lang="en-ID" dirty="0" smtClean="0"/>
              <a:t> </a:t>
            </a:r>
            <a:r>
              <a:rPr lang="en-ID" dirty="0" err="1" smtClean="0"/>
              <a:t>sebelumnya</a:t>
            </a:r>
            <a:r>
              <a:rPr lang="en-ID" dirty="0" smtClean="0"/>
              <a:t>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</a:t>
            </a:r>
            <a:r>
              <a:rPr lang="en-ID" dirty="0" err="1" smtClean="0"/>
              <a:t>kecil</a:t>
            </a:r>
            <a:r>
              <a:rPr lang="en-ID" dirty="0" smtClean="0"/>
              <a:t> </a:t>
            </a:r>
            <a:r>
              <a:rPr lang="en-ID" dirty="0" err="1" smtClean="0"/>
              <a:t>sedangkan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scala</a:t>
            </a:r>
            <a:r>
              <a:rPr lang="en-ID" dirty="0" smtClean="0"/>
              <a:t> </a:t>
            </a:r>
            <a:r>
              <a:rPr lang="en-ID" dirty="0" err="1" smtClean="0"/>
              <a:t>kecil</a:t>
            </a:r>
            <a:r>
              <a:rPr lang="en-ID" dirty="0" smtClean="0"/>
              <a:t>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frekuensi</a:t>
            </a:r>
            <a:r>
              <a:rPr lang="en-ID" dirty="0" smtClean="0"/>
              <a:t> </a:t>
            </a:r>
            <a:r>
              <a:rPr lang="en-ID" dirty="0" err="1" smtClean="0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MRA (Multiresolution 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penyajian</a:t>
            </a:r>
            <a:r>
              <a:rPr lang="en-ID" dirty="0" smtClean="0"/>
              <a:t> </a:t>
            </a:r>
            <a:r>
              <a:rPr lang="en-ID" dirty="0" err="1" smtClean="0"/>
              <a:t>hasil</a:t>
            </a:r>
            <a:r>
              <a:rPr lang="en-ID" dirty="0" smtClean="0"/>
              <a:t> CWT </a:t>
            </a:r>
            <a:r>
              <a:rPr lang="en-ID" dirty="0" err="1" smtClean="0"/>
              <a:t>dalam</a:t>
            </a:r>
            <a:r>
              <a:rPr lang="en-ID" dirty="0" smtClean="0"/>
              <a:t> 1/</a:t>
            </a:r>
            <a:r>
              <a:rPr lang="en-ID" dirty="0" err="1" smtClean="0"/>
              <a:t>scala</a:t>
            </a:r>
            <a:endParaRPr lang="en-US" dirty="0"/>
          </a:p>
        </p:txBody>
      </p:sp>
      <p:pic>
        <p:nvPicPr>
          <p:cNvPr id="4" name="Content Placeholder 3" descr="D:\TEKNIK BIOMEDIS\semester 6\ETB II\wp_cor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r="6230"/>
          <a:stretch/>
        </p:blipFill>
        <p:spPr bwMode="auto">
          <a:xfrm>
            <a:off x="2590643" y="2256443"/>
            <a:ext cx="7010714" cy="43946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489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39486"/>
            <a:ext cx="7729728" cy="118872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STFT (Short Time Fourier Transform)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spectral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window.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memuculkan</a:t>
            </a:r>
            <a:r>
              <a:rPr lang="en-US" dirty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domainyaitu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Wavelet </a:t>
            </a:r>
            <a:r>
              <a:rPr lang="en-US" dirty="0" err="1" smtClean="0"/>
              <a:t>penggunanaya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STFT,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window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dilakukan</a:t>
            </a:r>
            <a:r>
              <a:rPr lang="en-US" dirty="0" smtClean="0"/>
              <a:t> proses </a:t>
            </a:r>
            <a:r>
              <a:rPr lang="en-US" dirty="0" err="1" smtClean="0"/>
              <a:t>pergeseran</a:t>
            </a:r>
            <a:r>
              <a:rPr lang="en-US" dirty="0" smtClean="0"/>
              <a:t> window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konvolusi</a:t>
            </a:r>
            <a:r>
              <a:rPr lang="en-US" dirty="0" smtClean="0"/>
              <a:t>.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memunculkan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5559125"/>
          </a:xfrm>
        </p:spPr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Multiresolution </a:t>
            </a:r>
            <a:r>
              <a:rPr lang="en-US" dirty="0" smtClean="0"/>
              <a:t>Analysis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resolusi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r>
              <a:rPr lang="en-US" dirty="0"/>
              <a:t>Multiresolution Analysis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8411"/>
            <a:ext cx="10515600" cy="5608552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Beberapa </a:t>
            </a:r>
            <a:r>
              <a:rPr lang="en-US" dirty="0" err="1" smtClean="0"/>
              <a:t>Sifat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projeksi</a:t>
            </a:r>
            <a:r>
              <a:rPr lang="en-US" dirty="0" smtClean="0"/>
              <a:t> orthogonal </a:t>
            </a:r>
            <a:r>
              <a:rPr lang="en-US" dirty="0" err="1" smtClean="0"/>
              <a:t>dari</a:t>
            </a:r>
            <a:r>
              <a:rPr lang="en-US" dirty="0" smtClean="0"/>
              <a:t> Multiresolution Analysis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685" t="55490" r="12639" b="22720"/>
          <a:stretch/>
        </p:blipFill>
        <p:spPr>
          <a:xfrm>
            <a:off x="1494690" y="1828092"/>
            <a:ext cx="8956253" cy="30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550869"/>
            <a:ext cx="8991600" cy="1645920"/>
          </a:xfrm>
        </p:spPr>
        <p:txBody>
          <a:bodyPr/>
          <a:lstStyle/>
          <a:p>
            <a:r>
              <a:rPr lang="en-US" smtClean="0"/>
              <a:t>CONtinuous wavelet transform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80136"/>
            <a:ext cx="7729728" cy="3101983"/>
          </a:xfrm>
        </p:spPr>
        <p:txBody>
          <a:bodyPr>
            <a:normAutofit fontScale="32500" lnSpcReduction="20000"/>
          </a:bodyPr>
          <a:lstStyle/>
          <a:p>
            <a:r>
              <a:rPr lang="en-US" sz="8000" smtClean="0"/>
              <a:t>Continuous wavelet transform (CWT) merupakan pengembangan sebagai alternative pendekatan waktu pendek dari Fourier transform untuk menyelesaikan masalah resolusi.</a:t>
            </a:r>
          </a:p>
          <a:p>
            <a:r>
              <a:rPr lang="en-US" sz="8000"/>
              <a:t>CWT </a:t>
            </a:r>
            <a:r>
              <a:rPr lang="en-US" sz="8000" smtClean="0"/>
              <a:t>mengukur kesamaan antara sinyal dan fungsi analisis.</a:t>
            </a:r>
          </a:p>
          <a:p>
            <a:r>
              <a:rPr lang="en-US" sz="8000" smtClean="0"/>
              <a:t>CWT membandingkan sinyal terhadap versi shifter dan stretched/compressed (scaling) dari wavelet.</a:t>
            </a:r>
            <a:endParaRPr lang="en-US" sz="8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Merupakan metode dekomposisi </a:t>
            </a:r>
            <a:r>
              <a:rPr lang="en-US"/>
              <a:t>waktu-frekuensi (</a:t>
            </a:r>
            <a:r>
              <a:rPr lang="en-US" i="1"/>
              <a:t>time-frequency decomposition</a:t>
            </a:r>
            <a:r>
              <a:rPr lang="en-US"/>
              <a:t>) yang dikenal juga dengan dekomposisi spectral </a:t>
            </a:r>
            <a:r>
              <a:rPr lang="en-US" smtClean="0"/>
              <a:t>yang </a:t>
            </a:r>
            <a:r>
              <a:rPr lang="en-US"/>
              <a:t>ditujukan untuk mengkarakterisasi respon seismik pada frekuensi tertentu</a:t>
            </a:r>
            <a:r>
              <a:rPr lang="en-US" smtClean="0"/>
              <a:t>.</a:t>
            </a:r>
          </a:p>
          <a:p>
            <a:r>
              <a:rPr lang="en-US"/>
              <a:t>Ide dasar dari </a:t>
            </a:r>
            <a:r>
              <a:rPr lang="en-US" smtClean="0"/>
              <a:t>metode </a:t>
            </a:r>
            <a:r>
              <a:rPr lang="en-US"/>
              <a:t>ini adalah dilakukannya FFT (</a:t>
            </a:r>
            <a:r>
              <a:rPr lang="en-US" i="1"/>
              <a:t>Fast Fourier Transform</a:t>
            </a:r>
            <a:r>
              <a:rPr lang="en-US"/>
              <a:t>) dari setiap window waktu secara menerus (</a:t>
            </a:r>
            <a:r>
              <a:rPr lang="en-US" i="1"/>
              <a:t>continuous</a:t>
            </a:r>
            <a:r>
              <a:rPr lang="en-US"/>
              <a:t>) sehingga diperoleh gambaran kisaran frekuensi pada zona target</a:t>
            </a:r>
          </a:p>
        </p:txBody>
      </p:sp>
    </p:spTree>
    <p:extLst>
      <p:ext uri="{BB962C8B-B14F-4D97-AF65-F5344CB8AC3E}">
        <p14:creationId xmlns:p14="http://schemas.microsoft.com/office/powerpoint/2010/main" val="381614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 cwt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00" y="2387874"/>
            <a:ext cx="4877999" cy="4231665"/>
          </a:xfrm>
        </p:spPr>
      </p:pic>
    </p:spTree>
    <p:extLst>
      <p:ext uri="{BB962C8B-B14F-4D97-AF65-F5344CB8AC3E}">
        <p14:creationId xmlns:p14="http://schemas.microsoft.com/office/powerpoint/2010/main" val="20202739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770</TotalTime>
  <Words>704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Multiresolution Analysis, The Continuous Wavelet Transform, The Scale</vt:lpstr>
      <vt:lpstr>MRA (Multiresolution Analysis)</vt:lpstr>
      <vt:lpstr>definisi</vt:lpstr>
      <vt:lpstr>PowerPoint Presentation</vt:lpstr>
      <vt:lpstr>PowerPoint Presentation</vt:lpstr>
      <vt:lpstr>CONtinuous wavelet transform</vt:lpstr>
      <vt:lpstr>Definisi</vt:lpstr>
      <vt:lpstr>PowerPoint Presentation</vt:lpstr>
      <vt:lpstr>Persamaan cwt</vt:lpstr>
      <vt:lpstr>fungsi cwt</vt:lpstr>
      <vt:lpstr>Perbedaan cwt dengan stft</vt:lpstr>
      <vt:lpstr>Algoritma cwt</vt:lpstr>
      <vt:lpstr>PowerPoint Presentation</vt:lpstr>
      <vt:lpstr>sKala</vt:lpstr>
      <vt:lpstr>sKala</vt:lpstr>
      <vt:lpstr>sKala</vt:lpstr>
      <vt:lpstr>scala</vt:lpstr>
      <vt:lpstr>sKala</vt:lpstr>
      <vt:lpstr>sKala</vt:lpstr>
      <vt:lpstr>Contoh penyajian hasil CWT dalam 1/scala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wavelet transform</dc:title>
  <dc:creator>miranda syafira</dc:creator>
  <cp:lastModifiedBy>Thoriqul Aziz</cp:lastModifiedBy>
  <cp:revision>10</cp:revision>
  <dcterms:created xsi:type="dcterms:W3CDTF">2020-04-21T10:44:11Z</dcterms:created>
  <dcterms:modified xsi:type="dcterms:W3CDTF">2020-04-22T07:06:13Z</dcterms:modified>
</cp:coreProperties>
</file>