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69" autoAdjust="0"/>
    <p:restoredTop sz="94660"/>
  </p:normalViewPr>
  <p:slideViewPr>
    <p:cSldViewPr snapToGrid="0">
      <p:cViewPr>
        <p:scale>
          <a:sx n="55" d="100"/>
          <a:sy n="55" d="100"/>
        </p:scale>
        <p:origin x="2424" y="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 smtClean="0"/>
              <a:t>sKala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0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sKala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dirty="0" err="1" smtClean="0"/>
              <a:t>Skala</a:t>
            </a:r>
            <a:r>
              <a:rPr lang="en-ID" dirty="0" smtClean="0"/>
              <a:t> </a:t>
            </a:r>
            <a:r>
              <a:rPr lang="en-ID" dirty="0" err="1"/>
              <a:t>pada</a:t>
            </a:r>
            <a:r>
              <a:rPr lang="en-ID" dirty="0"/>
              <a:t> wavelet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penerapan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 smtClean="0"/>
              <a:t>skala</a:t>
            </a:r>
            <a:r>
              <a:rPr lang="en-ID" dirty="0" smtClean="0"/>
              <a:t> </a:t>
            </a:r>
            <a:r>
              <a:rPr lang="en-ID" dirty="0" err="1"/>
              <a:t>peta</a:t>
            </a:r>
            <a:r>
              <a:rPr lang="en-ID" dirty="0"/>
              <a:t>. 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sinyal</a:t>
            </a:r>
            <a:r>
              <a:rPr lang="en-ID" dirty="0"/>
              <a:t> </a:t>
            </a:r>
            <a:r>
              <a:rPr lang="en-ID" dirty="0" err="1"/>
              <a:t>frekuensi</a:t>
            </a:r>
            <a:r>
              <a:rPr lang="en-ID" dirty="0"/>
              <a:t> </a:t>
            </a:r>
            <a:r>
              <a:rPr lang="en-ID" dirty="0" err="1"/>
              <a:t>rendah</a:t>
            </a:r>
            <a:r>
              <a:rPr lang="en-ID" dirty="0"/>
              <a:t>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 smtClean="0"/>
              <a:t>skala</a:t>
            </a:r>
            <a:r>
              <a:rPr lang="en-ID" dirty="0" smtClean="0"/>
              <a:t> </a:t>
            </a:r>
            <a:r>
              <a:rPr lang="en-ID" dirty="0" err="1"/>
              <a:t>tinggi</a:t>
            </a:r>
            <a:r>
              <a:rPr lang="en-ID" dirty="0"/>
              <a:t> yang </a:t>
            </a:r>
            <a:r>
              <a:rPr lang="en-ID" dirty="0" err="1"/>
              <a:t>mencakup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global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sinyal</a:t>
            </a:r>
            <a:r>
              <a:rPr lang="en-ID" dirty="0"/>
              <a:t>  (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mencakup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</a:t>
            </a:r>
            <a:r>
              <a:rPr lang="en-ID" dirty="0" err="1"/>
              <a:t>sinyal</a:t>
            </a:r>
            <a:r>
              <a:rPr lang="en-ID" dirty="0"/>
              <a:t>). </a:t>
            </a:r>
            <a:r>
              <a:rPr lang="en-ID" dirty="0" err="1"/>
              <a:t>Sedangkan</a:t>
            </a:r>
            <a:r>
              <a:rPr lang="en-ID" dirty="0"/>
              <a:t> </a:t>
            </a:r>
            <a:r>
              <a:rPr lang="en-ID" dirty="0" err="1"/>
              <a:t>frekuensi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yang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 </a:t>
            </a:r>
            <a:r>
              <a:rPr lang="en-ID" dirty="0" err="1" smtClean="0"/>
              <a:t>skala</a:t>
            </a:r>
            <a:r>
              <a:rPr lang="en-ID" dirty="0" smtClean="0"/>
              <a:t> </a:t>
            </a:r>
            <a:r>
              <a:rPr lang="en-ID" dirty="0" err="1"/>
              <a:t>kecil</a:t>
            </a:r>
            <a:r>
              <a:rPr lang="en-ID" dirty="0"/>
              <a:t> </a:t>
            </a:r>
            <a:r>
              <a:rPr lang="en-ID" dirty="0" err="1"/>
              <a:t>mencakup</a:t>
            </a:r>
            <a:r>
              <a:rPr lang="en-ID" dirty="0"/>
              <a:t> detail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pola</a:t>
            </a:r>
            <a:r>
              <a:rPr lang="en-ID" dirty="0"/>
              <a:t> </a:t>
            </a:r>
            <a:r>
              <a:rPr lang="en-ID" dirty="0" err="1"/>
              <a:t>tersembuyi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sinyal</a:t>
            </a:r>
            <a:r>
              <a:rPr lang="en-ID" dirty="0"/>
              <a:t>  (</a:t>
            </a:r>
            <a:r>
              <a:rPr lang="en-ID" dirty="0" err="1"/>
              <a:t>biasanya</a:t>
            </a:r>
            <a:r>
              <a:rPr lang="en-ID" dirty="0"/>
              <a:t> relative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yang </a:t>
            </a:r>
            <a:r>
              <a:rPr lang="en-ID" dirty="0" err="1"/>
              <a:t>singkat</a:t>
            </a:r>
            <a:r>
              <a:rPr lang="en-ID" dirty="0"/>
              <a:t>)</a:t>
            </a:r>
          </a:p>
          <a:p>
            <a:pPr marL="0" indent="0" algn="just">
              <a:buNone/>
            </a:pPr>
            <a:endParaRPr lang="en-ID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0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sKala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i="1" dirty="0" smtClean="0"/>
              <a:t>Scaling </a:t>
            </a:r>
            <a:r>
              <a:rPr lang="en-ID" dirty="0" err="1" smtClean="0"/>
              <a:t>atau</a:t>
            </a:r>
            <a:r>
              <a:rPr lang="en-ID" dirty="0" smtClean="0"/>
              <a:t> proses </a:t>
            </a:r>
            <a:r>
              <a:rPr lang="en-ID" dirty="0" err="1" smtClean="0"/>
              <a:t>penyekalaan</a:t>
            </a:r>
            <a:r>
              <a:rPr lang="en-ID" dirty="0" smtClean="0"/>
              <a:t> </a:t>
            </a:r>
            <a:r>
              <a:rPr lang="en-ID" dirty="0" err="1" smtClean="0"/>
              <a:t>adalah</a:t>
            </a:r>
            <a:r>
              <a:rPr lang="en-ID" dirty="0" smtClean="0"/>
              <a:t> </a:t>
            </a:r>
            <a:r>
              <a:rPr lang="en-ID" dirty="0" err="1" smtClean="0"/>
              <a:t>sebuah</a:t>
            </a:r>
            <a:r>
              <a:rPr lang="en-ID" dirty="0" smtClean="0"/>
              <a:t>  </a:t>
            </a:r>
            <a:r>
              <a:rPr lang="en-ID" dirty="0" err="1" smtClean="0"/>
              <a:t>operasi</a:t>
            </a:r>
            <a:r>
              <a:rPr lang="en-ID" dirty="0" smtClean="0"/>
              <a:t> </a:t>
            </a:r>
            <a:r>
              <a:rPr lang="en-ID" dirty="0" err="1" smtClean="0"/>
              <a:t>matematik</a:t>
            </a:r>
            <a:r>
              <a:rPr lang="en-ID" dirty="0" smtClean="0"/>
              <a:t> yang </a:t>
            </a:r>
            <a:r>
              <a:rPr lang="en-ID" dirty="0" err="1" smtClean="0"/>
              <a:t>terdiri</a:t>
            </a:r>
            <a:r>
              <a:rPr lang="en-ID" dirty="0" smtClean="0"/>
              <a:t> </a:t>
            </a:r>
            <a:r>
              <a:rPr lang="en-ID" dirty="0" err="1" smtClean="0"/>
              <a:t>atas</a:t>
            </a:r>
            <a:r>
              <a:rPr lang="en-ID" dirty="0" smtClean="0"/>
              <a:t>  </a:t>
            </a:r>
            <a:r>
              <a:rPr lang="en-ID" dirty="0" err="1" smtClean="0"/>
              <a:t>pelebaran</a:t>
            </a:r>
            <a:r>
              <a:rPr lang="en-ID" dirty="0" smtClean="0"/>
              <a:t> (</a:t>
            </a:r>
            <a:r>
              <a:rPr lang="en-ID" i="1" dirty="0" smtClean="0"/>
              <a:t>dilated) </a:t>
            </a:r>
            <a:r>
              <a:rPr lang="en-ID" dirty="0" err="1" smtClean="0"/>
              <a:t>atau</a:t>
            </a:r>
            <a:r>
              <a:rPr lang="en-ID" dirty="0" smtClean="0"/>
              <a:t> </a:t>
            </a:r>
            <a:r>
              <a:rPr lang="en-ID" dirty="0" err="1" smtClean="0"/>
              <a:t>pengompresan</a:t>
            </a:r>
            <a:r>
              <a:rPr lang="en-ID" dirty="0" smtClean="0"/>
              <a:t> (</a:t>
            </a:r>
            <a:r>
              <a:rPr lang="en-ID" i="1" dirty="0" smtClean="0"/>
              <a:t>compressed</a:t>
            </a:r>
            <a:r>
              <a:rPr lang="en-ID" dirty="0" smtClean="0"/>
              <a:t>) </a:t>
            </a:r>
            <a:r>
              <a:rPr lang="en-ID" dirty="0" err="1" smtClean="0"/>
              <a:t>dari</a:t>
            </a:r>
            <a:r>
              <a:rPr lang="en-ID" dirty="0" smtClean="0"/>
              <a:t> </a:t>
            </a:r>
            <a:r>
              <a:rPr lang="en-ID" dirty="0" err="1" smtClean="0"/>
              <a:t>sebuah</a:t>
            </a:r>
            <a:r>
              <a:rPr lang="en-ID" dirty="0" smtClean="0"/>
              <a:t> </a:t>
            </a:r>
            <a:r>
              <a:rPr lang="en-ID" dirty="0" err="1"/>
              <a:t>sinyal</a:t>
            </a:r>
            <a:r>
              <a:rPr lang="en-ID" dirty="0"/>
              <a:t>. </a:t>
            </a:r>
            <a:endParaRPr lang="en-ID" dirty="0" smtClean="0"/>
          </a:p>
          <a:p>
            <a:pPr algn="just"/>
            <a:r>
              <a:rPr lang="en-ID" dirty="0" err="1" smtClean="0"/>
              <a:t>Dalam</a:t>
            </a:r>
            <a:r>
              <a:rPr lang="en-ID" dirty="0" smtClean="0"/>
              <a:t> wavelet,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skala</a:t>
            </a:r>
            <a:r>
              <a:rPr lang="en-ID" dirty="0" smtClean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 smtClean="0"/>
              <a:t>sesuai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pelebaran</a:t>
            </a:r>
            <a:r>
              <a:rPr lang="en-ID" dirty="0" smtClean="0"/>
              <a:t> </a:t>
            </a:r>
            <a:r>
              <a:rPr lang="en-ID" dirty="0" err="1" smtClean="0"/>
              <a:t>sinyal</a:t>
            </a:r>
            <a:r>
              <a:rPr lang="en-ID" dirty="0" smtClean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 smtClean="0"/>
              <a:t>skala</a:t>
            </a:r>
            <a:r>
              <a:rPr lang="en-ID" dirty="0" smtClean="0"/>
              <a:t> </a:t>
            </a:r>
            <a:r>
              <a:rPr lang="en-ID" dirty="0" err="1"/>
              <a:t>kecil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 smtClean="0"/>
              <a:t>pengompresian</a:t>
            </a:r>
            <a:r>
              <a:rPr lang="en-ID" dirty="0" smtClean="0"/>
              <a:t> </a:t>
            </a:r>
            <a:r>
              <a:rPr lang="en-ID" dirty="0" err="1"/>
              <a:t>sinyal</a:t>
            </a:r>
            <a:r>
              <a:rPr lang="en-ID" dirty="0"/>
              <a:t>. </a:t>
            </a:r>
            <a:endParaRPr lang="en-ID" dirty="0" smtClean="0"/>
          </a:p>
          <a:p>
            <a:pPr algn="just"/>
            <a:r>
              <a:rPr lang="en-ID" dirty="0" err="1" smtClean="0"/>
              <a:t>Ketentuan</a:t>
            </a:r>
            <a:r>
              <a:rPr lang="en-ID" dirty="0" smtClean="0"/>
              <a:t> yang </a:t>
            </a:r>
            <a:r>
              <a:rPr lang="en-ID" dirty="0" err="1" smtClean="0"/>
              <a:t>berlaku</a:t>
            </a:r>
            <a:r>
              <a:rPr lang="en-ID" dirty="0" smtClean="0"/>
              <a:t> </a:t>
            </a:r>
            <a:r>
              <a:rPr lang="en-ID" dirty="0" err="1" smtClean="0"/>
              <a:t>adalah</a:t>
            </a:r>
            <a:r>
              <a:rPr lang="en-ID" dirty="0" smtClean="0"/>
              <a:t> </a:t>
            </a:r>
            <a:r>
              <a:rPr lang="en-ID" dirty="0" err="1" smtClean="0"/>
              <a:t>saat</a:t>
            </a:r>
            <a:r>
              <a:rPr lang="en-ID" dirty="0" smtClean="0"/>
              <a:t> s&lt;1 </a:t>
            </a:r>
            <a:r>
              <a:rPr lang="en-ID" dirty="0" err="1" smtClean="0"/>
              <a:t>kompresi</a:t>
            </a:r>
            <a:r>
              <a:rPr lang="en-ID" dirty="0" smtClean="0"/>
              <a:t> </a:t>
            </a:r>
            <a:r>
              <a:rPr lang="en-ID" dirty="0" err="1" smtClean="0"/>
              <a:t>sinyal</a:t>
            </a:r>
            <a:r>
              <a:rPr lang="en-ID" dirty="0" smtClean="0"/>
              <a:t> </a:t>
            </a:r>
            <a:r>
              <a:rPr lang="en-ID" dirty="0" err="1" smtClean="0"/>
              <a:t>sedangkan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smtClean="0"/>
              <a:t>s&gt;1 </a:t>
            </a:r>
            <a:r>
              <a:rPr lang="en-ID" dirty="0" err="1" smtClean="0"/>
              <a:t>melebarkan</a:t>
            </a:r>
            <a:r>
              <a:rPr lang="en-ID" dirty="0" smtClean="0"/>
              <a:t> </a:t>
            </a:r>
            <a:r>
              <a:rPr lang="en-ID" dirty="0" err="1" smtClean="0"/>
              <a:t>sinyal</a:t>
            </a:r>
            <a:r>
              <a:rPr lang="en-ID" dirty="0" smtClean="0"/>
              <a:t>.</a:t>
            </a:r>
            <a:endParaRPr lang="en-US" dirty="0"/>
          </a:p>
          <a:p>
            <a:pPr algn="just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2038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scala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045" y="1206459"/>
            <a:ext cx="7972022" cy="548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1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sKala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 </a:t>
            </a:r>
            <a:r>
              <a:rPr lang="en-ID" dirty="0" err="1"/>
              <a:t>sebelumya</a:t>
            </a:r>
            <a:r>
              <a:rPr lang="en-ID" dirty="0"/>
              <a:t> </a:t>
            </a:r>
            <a:r>
              <a:rPr lang="en-ID" dirty="0" err="1"/>
              <a:t>terlihat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sinyal</a:t>
            </a:r>
            <a:r>
              <a:rPr lang="en-ID" dirty="0"/>
              <a:t> </a:t>
            </a:r>
            <a:r>
              <a:rPr lang="en-ID" dirty="0" err="1"/>
              <a:t>berasal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sinus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sinyal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 </a:t>
            </a:r>
            <a:r>
              <a:rPr lang="en-ID" dirty="0" err="1"/>
              <a:t>pelebaran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pengompresan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. </a:t>
            </a:r>
            <a:r>
              <a:rPr lang="en-ID" dirty="0" err="1"/>
              <a:t>Dimana</a:t>
            </a:r>
            <a:r>
              <a:rPr lang="en-ID" dirty="0"/>
              <a:t> S=0.05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 smtClean="0"/>
              <a:t>skala</a:t>
            </a:r>
            <a:r>
              <a:rPr lang="en-ID" dirty="0" smtClean="0"/>
              <a:t> </a:t>
            </a:r>
            <a:r>
              <a:rPr lang="en-ID" dirty="0" err="1"/>
              <a:t>terkecil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s=1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scala</a:t>
            </a:r>
            <a:r>
              <a:rPr lang="en-ID" dirty="0"/>
              <a:t> </a:t>
            </a:r>
            <a:r>
              <a:rPr lang="en-ID" dirty="0" err="1"/>
              <a:t>terbesar</a:t>
            </a:r>
            <a:r>
              <a:rPr lang="en-ID" dirty="0"/>
              <a:t>. </a:t>
            </a:r>
          </a:p>
          <a:p>
            <a:pPr algn="just"/>
            <a:r>
              <a:rPr lang="en-ID" dirty="0" err="1" smtClean="0"/>
              <a:t>Terlihat</a:t>
            </a:r>
            <a:r>
              <a:rPr lang="en-ID" dirty="0" smtClean="0"/>
              <a:t> </a:t>
            </a:r>
            <a:r>
              <a:rPr lang="en-ID" dirty="0" err="1" smtClean="0"/>
              <a:t>bahwa</a:t>
            </a:r>
            <a:r>
              <a:rPr lang="en-ID" dirty="0" smtClean="0"/>
              <a:t> </a:t>
            </a:r>
            <a:r>
              <a:rPr lang="en-ID" dirty="0" err="1" smtClean="0"/>
              <a:t>skala</a:t>
            </a:r>
            <a:r>
              <a:rPr lang="en-ID" dirty="0" smtClean="0"/>
              <a:t> </a:t>
            </a:r>
            <a:r>
              <a:rPr lang="en-ID" dirty="0" err="1" smtClean="0"/>
              <a:t>terbesar</a:t>
            </a:r>
            <a:r>
              <a:rPr lang="en-ID" dirty="0" smtClean="0"/>
              <a:t> </a:t>
            </a:r>
            <a:r>
              <a:rPr lang="en-ID" dirty="0" err="1" smtClean="0"/>
              <a:t>mencakup</a:t>
            </a:r>
            <a:r>
              <a:rPr lang="en-ID" dirty="0" smtClean="0"/>
              <a:t> </a:t>
            </a:r>
            <a:r>
              <a:rPr lang="en-ID" dirty="0" err="1" smtClean="0"/>
              <a:t>frekuensi</a:t>
            </a:r>
            <a:r>
              <a:rPr lang="en-ID" dirty="0" smtClean="0"/>
              <a:t> yang </a:t>
            </a:r>
            <a:r>
              <a:rPr lang="en-ID" dirty="0" err="1" smtClean="0"/>
              <a:t>rendah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skala</a:t>
            </a:r>
            <a:r>
              <a:rPr lang="en-ID" dirty="0" smtClean="0"/>
              <a:t> </a:t>
            </a:r>
            <a:r>
              <a:rPr lang="en-ID" dirty="0" err="1" smtClean="0"/>
              <a:t>terkecil</a:t>
            </a:r>
            <a:r>
              <a:rPr lang="en-ID" dirty="0" smtClean="0"/>
              <a:t> </a:t>
            </a:r>
            <a:r>
              <a:rPr lang="en-ID" dirty="0" err="1" smtClean="0"/>
              <a:t>mencakup</a:t>
            </a:r>
            <a:r>
              <a:rPr lang="en-ID" dirty="0" smtClean="0"/>
              <a:t> </a:t>
            </a:r>
            <a:r>
              <a:rPr lang="en-ID" dirty="0" err="1" smtClean="0"/>
              <a:t>frekuensi</a:t>
            </a:r>
            <a:r>
              <a:rPr lang="en-ID" dirty="0" smtClean="0"/>
              <a:t> </a:t>
            </a:r>
            <a:r>
              <a:rPr lang="en-ID" dirty="0" err="1" smtClean="0"/>
              <a:t>tinggi</a:t>
            </a:r>
            <a:r>
              <a:rPr lang="en-ID" dirty="0" smtClean="0"/>
              <a:t>.</a:t>
            </a:r>
            <a:endParaRPr lang="en-ID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509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79</TotalTime>
  <Words>166</Words>
  <Application>Microsoft Macintosh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Gill Sans MT</vt:lpstr>
      <vt:lpstr>Impact</vt:lpstr>
      <vt:lpstr>Arial</vt:lpstr>
      <vt:lpstr>Badge</vt:lpstr>
      <vt:lpstr>sKala</vt:lpstr>
      <vt:lpstr>sKala</vt:lpstr>
      <vt:lpstr>sKala</vt:lpstr>
      <vt:lpstr>scala</vt:lpstr>
      <vt:lpstr>sKala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</dc:title>
  <dc:creator>sitikhoiriyah453@gmail.com</dc:creator>
  <cp:lastModifiedBy>Microsoft Office User</cp:lastModifiedBy>
  <cp:revision>8</cp:revision>
  <dcterms:created xsi:type="dcterms:W3CDTF">2020-04-21T10:59:51Z</dcterms:created>
  <dcterms:modified xsi:type="dcterms:W3CDTF">2020-04-21T13:16:52Z</dcterms:modified>
</cp:coreProperties>
</file>