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7" r:id="rId5"/>
    <p:sldId id="26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qMuq 106" userId="36b395dc16ae07d0" providerId="LiveId" clId="{827989D7-F066-4A93-AA71-8274FA189268}"/>
    <pc:docChg chg="undo custSel addSld delSld modSld sldOrd">
      <pc:chgData name="RiqMuq 106" userId="36b395dc16ae07d0" providerId="LiveId" clId="{827989D7-F066-4A93-AA71-8274FA189268}" dt="2025-01-08T02:26:54.136" v="703" actId="1076"/>
      <pc:docMkLst>
        <pc:docMk/>
      </pc:docMkLst>
      <pc:sldChg chg="modSp mod">
        <pc:chgData name="RiqMuq 106" userId="36b395dc16ae07d0" providerId="LiveId" clId="{827989D7-F066-4A93-AA71-8274FA189268}" dt="2025-01-07T07:55:20.847" v="313" actId="20577"/>
        <pc:sldMkLst>
          <pc:docMk/>
          <pc:sldMk cId="3665568147" sldId="256"/>
        </pc:sldMkLst>
        <pc:spChg chg="mod">
          <ac:chgData name="RiqMuq 106" userId="36b395dc16ae07d0" providerId="LiveId" clId="{827989D7-F066-4A93-AA71-8274FA189268}" dt="2025-01-07T07:55:20.847" v="313" actId="20577"/>
          <ac:spMkLst>
            <pc:docMk/>
            <pc:sldMk cId="3665568147" sldId="256"/>
            <ac:spMk id="9" creationId="{5D6EA11A-6DA2-D56F-1439-ED5D28B9A697}"/>
          </ac:spMkLst>
        </pc:spChg>
        <pc:spChg chg="mod">
          <ac:chgData name="RiqMuq 106" userId="36b395dc16ae07d0" providerId="LiveId" clId="{827989D7-F066-4A93-AA71-8274FA189268}" dt="2025-01-07T07:54:55.200" v="279" actId="20577"/>
          <ac:spMkLst>
            <pc:docMk/>
            <pc:sldMk cId="3665568147" sldId="256"/>
            <ac:spMk id="10" creationId="{7B9EEAD0-6526-E272-5449-F67891B4A6C0}"/>
          </ac:spMkLst>
        </pc:spChg>
        <pc:picChg chg="mod">
          <ac:chgData name="RiqMuq 106" userId="36b395dc16ae07d0" providerId="LiveId" clId="{827989D7-F066-4A93-AA71-8274FA189268}" dt="2025-01-07T07:49:29.518" v="79" actId="1076"/>
          <ac:picMkLst>
            <pc:docMk/>
            <pc:sldMk cId="3665568147" sldId="256"/>
            <ac:picMk id="8" creationId="{201393BC-5F6A-5307-D735-DF41B33BD82B}"/>
          </ac:picMkLst>
        </pc:picChg>
      </pc:sldChg>
      <pc:sldChg chg="addSp delSp modSp mod">
        <pc:chgData name="RiqMuq 106" userId="36b395dc16ae07d0" providerId="LiveId" clId="{827989D7-F066-4A93-AA71-8274FA189268}" dt="2025-01-07T08:29:53.004" v="568" actId="14826"/>
        <pc:sldMkLst>
          <pc:docMk/>
          <pc:sldMk cId="1740628880" sldId="257"/>
        </pc:sldMkLst>
        <pc:spChg chg="mod">
          <ac:chgData name="RiqMuq 106" userId="36b395dc16ae07d0" providerId="LiveId" clId="{827989D7-F066-4A93-AA71-8274FA189268}" dt="2025-01-07T08:16:48.654" v="495" actId="207"/>
          <ac:spMkLst>
            <pc:docMk/>
            <pc:sldMk cId="1740628880" sldId="257"/>
            <ac:spMk id="2" creationId="{944FE22E-6D07-4452-A8CB-F8FAFAA88E12}"/>
          </ac:spMkLst>
        </pc:spChg>
        <pc:spChg chg="add mod">
          <ac:chgData name="RiqMuq 106" userId="36b395dc16ae07d0" providerId="LiveId" clId="{827989D7-F066-4A93-AA71-8274FA189268}" dt="2025-01-07T07:48:17.544" v="75" actId="1076"/>
          <ac:spMkLst>
            <pc:docMk/>
            <pc:sldMk cId="1740628880" sldId="257"/>
            <ac:spMk id="3" creationId="{16C7AEDC-D111-0D46-43A0-E5C6DFD26FB6}"/>
          </ac:spMkLst>
        </pc:spChg>
        <pc:spChg chg="mod">
          <ac:chgData name="RiqMuq 106" userId="36b395dc16ae07d0" providerId="LiveId" clId="{827989D7-F066-4A93-AA71-8274FA189268}" dt="2025-01-07T07:45:49.404" v="45" actId="1076"/>
          <ac:spMkLst>
            <pc:docMk/>
            <pc:sldMk cId="1740628880" sldId="257"/>
            <ac:spMk id="4" creationId="{77C97478-45D1-E917-9093-807455F4621E}"/>
          </ac:spMkLst>
        </pc:spChg>
        <pc:spChg chg="del">
          <ac:chgData name="RiqMuq 106" userId="36b395dc16ae07d0" providerId="LiveId" clId="{827989D7-F066-4A93-AA71-8274FA189268}" dt="2025-01-07T07:43:33.390" v="0" actId="478"/>
          <ac:spMkLst>
            <pc:docMk/>
            <pc:sldMk cId="1740628880" sldId="257"/>
            <ac:spMk id="5" creationId="{7A32F396-6E2B-F471-4012-FCF537CFC708}"/>
          </ac:spMkLst>
        </pc:spChg>
        <pc:spChg chg="add mod">
          <ac:chgData name="RiqMuq 106" userId="36b395dc16ae07d0" providerId="LiveId" clId="{827989D7-F066-4A93-AA71-8274FA189268}" dt="2025-01-07T07:48:17.544" v="75" actId="1076"/>
          <ac:spMkLst>
            <pc:docMk/>
            <pc:sldMk cId="1740628880" sldId="257"/>
            <ac:spMk id="6" creationId="{5447A1E5-D3AA-BD6D-03B9-4C7C638311DD}"/>
          </ac:spMkLst>
        </pc:spChg>
        <pc:spChg chg="mod">
          <ac:chgData name="RiqMuq 106" userId="36b395dc16ae07d0" providerId="LiveId" clId="{827989D7-F066-4A93-AA71-8274FA189268}" dt="2025-01-07T07:45:49.404" v="45" actId="1076"/>
          <ac:spMkLst>
            <pc:docMk/>
            <pc:sldMk cId="1740628880" sldId="257"/>
            <ac:spMk id="7" creationId="{02FA7FE7-2663-ACDD-7D32-003C0DB4F30E}"/>
          </ac:spMkLst>
        </pc:spChg>
        <pc:picChg chg="mod">
          <ac:chgData name="RiqMuq 106" userId="36b395dc16ae07d0" providerId="LiveId" clId="{827989D7-F066-4A93-AA71-8274FA189268}" dt="2025-01-07T08:29:53.004" v="568" actId="14826"/>
          <ac:picMkLst>
            <pc:docMk/>
            <pc:sldMk cId="1740628880" sldId="257"/>
            <ac:picMk id="11" creationId="{E4846CAB-7319-3F9A-4A94-856FB9E8683F}"/>
          </ac:picMkLst>
        </pc:picChg>
      </pc:sldChg>
      <pc:sldChg chg="addSp delSp modSp del mod">
        <pc:chgData name="RiqMuq 106" userId="36b395dc16ae07d0" providerId="LiveId" clId="{827989D7-F066-4A93-AA71-8274FA189268}" dt="2025-01-07T11:43:17.388" v="605" actId="47"/>
        <pc:sldMkLst>
          <pc:docMk/>
          <pc:sldMk cId="1096892318" sldId="258"/>
        </pc:sldMkLst>
        <pc:spChg chg="add mod ord">
          <ac:chgData name="RiqMuq 106" userId="36b395dc16ae07d0" providerId="LiveId" clId="{827989D7-F066-4A93-AA71-8274FA189268}" dt="2025-01-07T11:41:32.521" v="590" actId="1076"/>
          <ac:spMkLst>
            <pc:docMk/>
            <pc:sldMk cId="1096892318" sldId="258"/>
            <ac:spMk id="4" creationId="{18B2468A-E76A-40BD-3066-1B11EE1D95EB}"/>
          </ac:spMkLst>
        </pc:spChg>
        <pc:spChg chg="del">
          <ac:chgData name="RiqMuq 106" userId="36b395dc16ae07d0" providerId="LiveId" clId="{827989D7-F066-4A93-AA71-8274FA189268}" dt="2025-01-07T08:03:30.537" v="423" actId="478"/>
          <ac:spMkLst>
            <pc:docMk/>
            <pc:sldMk cId="1096892318" sldId="258"/>
            <ac:spMk id="6" creationId="{6CEC8536-20C9-506F-3CD8-408A29546F8F}"/>
          </ac:spMkLst>
        </pc:spChg>
        <pc:spChg chg="mod">
          <ac:chgData name="RiqMuq 106" userId="36b395dc16ae07d0" providerId="LiveId" clId="{827989D7-F066-4A93-AA71-8274FA189268}" dt="2025-01-07T11:41:13.827" v="585" actId="1076"/>
          <ac:spMkLst>
            <pc:docMk/>
            <pc:sldMk cId="1096892318" sldId="258"/>
            <ac:spMk id="9" creationId="{FAE10425-5AFD-4795-7092-052F974ABC07}"/>
          </ac:spMkLst>
        </pc:spChg>
        <pc:spChg chg="mod">
          <ac:chgData name="RiqMuq 106" userId="36b395dc16ae07d0" providerId="LiveId" clId="{827989D7-F066-4A93-AA71-8274FA189268}" dt="2025-01-07T08:04:56.154" v="461" actId="1076"/>
          <ac:spMkLst>
            <pc:docMk/>
            <pc:sldMk cId="1096892318" sldId="258"/>
            <ac:spMk id="12" creationId="{9DA98985-88D7-466A-778C-706119179571}"/>
          </ac:spMkLst>
        </pc:spChg>
        <pc:spChg chg="del mod">
          <ac:chgData name="RiqMuq 106" userId="36b395dc16ae07d0" providerId="LiveId" clId="{827989D7-F066-4A93-AA71-8274FA189268}" dt="2025-01-07T08:03:25.255" v="422" actId="478"/>
          <ac:spMkLst>
            <pc:docMk/>
            <pc:sldMk cId="1096892318" sldId="258"/>
            <ac:spMk id="13" creationId="{5A03A6FB-DCC5-12F8-997D-4296F73CE81D}"/>
          </ac:spMkLst>
        </pc:spChg>
        <pc:spChg chg="del">
          <ac:chgData name="RiqMuq 106" userId="36b395dc16ae07d0" providerId="LiveId" clId="{827989D7-F066-4A93-AA71-8274FA189268}" dt="2025-01-07T08:03:25.255" v="422" actId="478"/>
          <ac:spMkLst>
            <pc:docMk/>
            <pc:sldMk cId="1096892318" sldId="258"/>
            <ac:spMk id="14" creationId="{A0B42CE2-F361-508C-12CE-D7A9814A7DEE}"/>
          </ac:spMkLst>
        </pc:spChg>
        <pc:spChg chg="del">
          <ac:chgData name="RiqMuq 106" userId="36b395dc16ae07d0" providerId="LiveId" clId="{827989D7-F066-4A93-AA71-8274FA189268}" dt="2025-01-07T08:03:30.537" v="423" actId="478"/>
          <ac:spMkLst>
            <pc:docMk/>
            <pc:sldMk cId="1096892318" sldId="258"/>
            <ac:spMk id="17" creationId="{C7DA5D71-9960-55BD-B5BF-23B59D33EF14}"/>
          </ac:spMkLst>
        </pc:spChg>
        <pc:picChg chg="add mod">
          <ac:chgData name="RiqMuq 106" userId="36b395dc16ae07d0" providerId="LiveId" clId="{827989D7-F066-4A93-AA71-8274FA189268}" dt="2025-01-07T11:40:55.082" v="583" actId="1076"/>
          <ac:picMkLst>
            <pc:docMk/>
            <pc:sldMk cId="1096892318" sldId="258"/>
            <ac:picMk id="3" creationId="{13B09DF5-A74B-A7F5-B5B2-361FFCA7542B}"/>
          </ac:picMkLst>
        </pc:picChg>
        <pc:picChg chg="del">
          <ac:chgData name="RiqMuq 106" userId="36b395dc16ae07d0" providerId="LiveId" clId="{827989D7-F066-4A93-AA71-8274FA189268}" dt="2025-01-07T08:03:30.537" v="423" actId="478"/>
          <ac:picMkLst>
            <pc:docMk/>
            <pc:sldMk cId="1096892318" sldId="258"/>
            <ac:picMk id="3" creationId="{8F9C6D62-7F29-0872-47A6-5C3BBE696E0F}"/>
          </ac:picMkLst>
        </pc:picChg>
      </pc:sldChg>
      <pc:sldChg chg="del">
        <pc:chgData name="RiqMuq 106" userId="36b395dc16ae07d0" providerId="LiveId" clId="{827989D7-F066-4A93-AA71-8274FA189268}" dt="2025-01-07T08:27:39.014" v="567" actId="47"/>
        <pc:sldMkLst>
          <pc:docMk/>
          <pc:sldMk cId="1707067799" sldId="259"/>
        </pc:sldMkLst>
      </pc:sldChg>
      <pc:sldChg chg="del">
        <pc:chgData name="RiqMuq 106" userId="36b395dc16ae07d0" providerId="LiveId" clId="{827989D7-F066-4A93-AA71-8274FA189268}" dt="2025-01-07T08:27:39.014" v="567" actId="47"/>
        <pc:sldMkLst>
          <pc:docMk/>
          <pc:sldMk cId="3901344161" sldId="260"/>
        </pc:sldMkLst>
      </pc:sldChg>
      <pc:sldChg chg="addSp delSp modSp mod ord">
        <pc:chgData name="RiqMuq 106" userId="36b395dc16ae07d0" providerId="LiveId" clId="{827989D7-F066-4A93-AA71-8274FA189268}" dt="2025-01-07T08:02:25.328" v="420" actId="20577"/>
        <pc:sldMkLst>
          <pc:docMk/>
          <pc:sldMk cId="1527689185" sldId="261"/>
        </pc:sldMkLst>
        <pc:spChg chg="mod">
          <ac:chgData name="RiqMuq 106" userId="36b395dc16ae07d0" providerId="LiveId" clId="{827989D7-F066-4A93-AA71-8274FA189268}" dt="2025-01-07T07:59:26.698" v="378" actId="1076"/>
          <ac:spMkLst>
            <pc:docMk/>
            <pc:sldMk cId="1527689185" sldId="261"/>
            <ac:spMk id="2" creationId="{7AAED648-7CE3-B156-4793-56AD16A9851A}"/>
          </ac:spMkLst>
        </pc:spChg>
        <pc:spChg chg="mod">
          <ac:chgData name="RiqMuq 106" userId="36b395dc16ae07d0" providerId="LiveId" clId="{827989D7-F066-4A93-AA71-8274FA189268}" dt="2025-01-07T07:59:07.481" v="374" actId="1076"/>
          <ac:spMkLst>
            <pc:docMk/>
            <pc:sldMk cId="1527689185" sldId="261"/>
            <ac:spMk id="3" creationId="{48E00DC9-E486-7CF0-A9B2-9DF4A38F50EA}"/>
          </ac:spMkLst>
        </pc:spChg>
        <pc:spChg chg="mod">
          <ac:chgData name="RiqMuq 106" userId="36b395dc16ae07d0" providerId="LiveId" clId="{827989D7-F066-4A93-AA71-8274FA189268}" dt="2025-01-07T07:59:13.973" v="375" actId="1076"/>
          <ac:spMkLst>
            <pc:docMk/>
            <pc:sldMk cId="1527689185" sldId="261"/>
            <ac:spMk id="4" creationId="{4D7889D9-5AF3-15BE-C45B-FC589828B00E}"/>
          </ac:spMkLst>
        </pc:spChg>
        <pc:spChg chg="del mod">
          <ac:chgData name="RiqMuq 106" userId="36b395dc16ae07d0" providerId="LiveId" clId="{827989D7-F066-4A93-AA71-8274FA189268}" dt="2025-01-07T07:57:45.935" v="349" actId="478"/>
          <ac:spMkLst>
            <pc:docMk/>
            <pc:sldMk cId="1527689185" sldId="261"/>
            <ac:spMk id="6" creationId="{67C1210E-6CE0-FF0E-B0DF-DB4A2EA84740}"/>
          </ac:spMkLst>
        </pc:spChg>
        <pc:spChg chg="del">
          <ac:chgData name="RiqMuq 106" userId="36b395dc16ae07d0" providerId="LiveId" clId="{827989D7-F066-4A93-AA71-8274FA189268}" dt="2025-01-07T07:57:45.935" v="349" actId="478"/>
          <ac:spMkLst>
            <pc:docMk/>
            <pc:sldMk cId="1527689185" sldId="261"/>
            <ac:spMk id="7" creationId="{CCB617E8-663B-797F-9F71-922F3B3BD81F}"/>
          </ac:spMkLst>
        </pc:spChg>
        <pc:spChg chg="del mod">
          <ac:chgData name="RiqMuq 106" userId="36b395dc16ae07d0" providerId="LiveId" clId="{827989D7-F066-4A93-AA71-8274FA189268}" dt="2025-01-07T07:57:45.935" v="349" actId="478"/>
          <ac:spMkLst>
            <pc:docMk/>
            <pc:sldMk cId="1527689185" sldId="261"/>
            <ac:spMk id="8" creationId="{6FB60BCC-7FA2-6E55-446E-7CD0D818ADE0}"/>
          </ac:spMkLst>
        </pc:spChg>
        <pc:spChg chg="del mod">
          <ac:chgData name="RiqMuq 106" userId="36b395dc16ae07d0" providerId="LiveId" clId="{827989D7-F066-4A93-AA71-8274FA189268}" dt="2025-01-07T07:57:45.935" v="349" actId="478"/>
          <ac:spMkLst>
            <pc:docMk/>
            <pc:sldMk cId="1527689185" sldId="261"/>
            <ac:spMk id="9" creationId="{BC7EFFFE-C3BF-18D4-F6F3-A62AD604D2A1}"/>
          </ac:spMkLst>
        </pc:spChg>
        <pc:spChg chg="add mod">
          <ac:chgData name="RiqMuq 106" userId="36b395dc16ae07d0" providerId="LiveId" clId="{827989D7-F066-4A93-AA71-8274FA189268}" dt="2025-01-07T07:59:28.334" v="379"/>
          <ac:spMkLst>
            <pc:docMk/>
            <pc:sldMk cId="1527689185" sldId="261"/>
            <ac:spMk id="12" creationId="{1898A5C7-981B-E093-BB00-6A064F06CCB9}"/>
          </ac:spMkLst>
        </pc:spChg>
        <pc:spChg chg="add mod">
          <ac:chgData name="RiqMuq 106" userId="36b395dc16ae07d0" providerId="LiveId" clId="{827989D7-F066-4A93-AA71-8274FA189268}" dt="2025-01-07T07:59:28.334" v="379"/>
          <ac:spMkLst>
            <pc:docMk/>
            <pc:sldMk cId="1527689185" sldId="261"/>
            <ac:spMk id="13" creationId="{0E018ABF-D57E-3717-6A9D-321D7C2324D3}"/>
          </ac:spMkLst>
        </pc:spChg>
        <pc:spChg chg="add mod">
          <ac:chgData name="RiqMuq 106" userId="36b395dc16ae07d0" providerId="LiveId" clId="{827989D7-F066-4A93-AA71-8274FA189268}" dt="2025-01-07T07:59:40.179" v="390" actId="20577"/>
          <ac:spMkLst>
            <pc:docMk/>
            <pc:sldMk cId="1527689185" sldId="261"/>
            <ac:spMk id="14" creationId="{906A0102-A611-2D7D-ABA0-3D4E1D352854}"/>
          </ac:spMkLst>
        </pc:spChg>
        <pc:spChg chg="add mod">
          <ac:chgData name="RiqMuq 106" userId="36b395dc16ae07d0" providerId="LiveId" clId="{827989D7-F066-4A93-AA71-8274FA189268}" dt="2025-01-07T08:02:25.328" v="420" actId="20577"/>
          <ac:spMkLst>
            <pc:docMk/>
            <pc:sldMk cId="1527689185" sldId="261"/>
            <ac:spMk id="15" creationId="{93CDCFD4-2D1E-D7A6-BA4F-994FB28ED527}"/>
          </ac:spMkLst>
        </pc:spChg>
        <pc:picChg chg="del mod">
          <ac:chgData name="RiqMuq 106" userId="36b395dc16ae07d0" providerId="LiveId" clId="{827989D7-F066-4A93-AA71-8274FA189268}" dt="2025-01-07T07:57:45.935" v="349" actId="478"/>
          <ac:picMkLst>
            <pc:docMk/>
            <pc:sldMk cId="1527689185" sldId="261"/>
            <ac:picMk id="5" creationId="{9311B4C9-7DAB-8762-4248-0F804CD2B8F5}"/>
          </ac:picMkLst>
        </pc:picChg>
        <pc:picChg chg="del">
          <ac:chgData name="RiqMuq 106" userId="36b395dc16ae07d0" providerId="LiveId" clId="{827989D7-F066-4A93-AA71-8274FA189268}" dt="2025-01-07T07:57:45.935" v="349" actId="478"/>
          <ac:picMkLst>
            <pc:docMk/>
            <pc:sldMk cId="1527689185" sldId="261"/>
            <ac:picMk id="10" creationId="{C2778039-3D2E-D00D-F8F1-436181251043}"/>
          </ac:picMkLst>
        </pc:picChg>
      </pc:sldChg>
      <pc:sldChg chg="addSp delSp modSp mod ord">
        <pc:chgData name="RiqMuq 106" userId="36b395dc16ae07d0" providerId="LiveId" clId="{827989D7-F066-4A93-AA71-8274FA189268}" dt="2025-01-07T08:34:28.538" v="571" actId="18131"/>
        <pc:sldMkLst>
          <pc:docMk/>
          <pc:sldMk cId="3536744346" sldId="262"/>
        </pc:sldMkLst>
        <pc:spChg chg="mod">
          <ac:chgData name="RiqMuq 106" userId="36b395dc16ae07d0" providerId="LiveId" clId="{827989D7-F066-4A93-AA71-8274FA189268}" dt="2025-01-07T08:25:29.465" v="544" actId="1076"/>
          <ac:spMkLst>
            <pc:docMk/>
            <pc:sldMk cId="3536744346" sldId="262"/>
            <ac:spMk id="2" creationId="{91A0E99D-F358-29E1-C626-107FEA3C0DAC}"/>
          </ac:spMkLst>
        </pc:spChg>
        <pc:spChg chg="add mod">
          <ac:chgData name="RiqMuq 106" userId="36b395dc16ae07d0" providerId="LiveId" clId="{827989D7-F066-4A93-AA71-8274FA189268}" dt="2025-01-07T08:22:43.935" v="519" actId="164"/>
          <ac:spMkLst>
            <pc:docMk/>
            <pc:sldMk cId="3536744346" sldId="262"/>
            <ac:spMk id="3" creationId="{6309FC28-5201-A80F-EB9A-327263C6BD84}"/>
          </ac:spMkLst>
        </pc:spChg>
        <pc:spChg chg="mod">
          <ac:chgData name="RiqMuq 106" userId="36b395dc16ae07d0" providerId="LiveId" clId="{827989D7-F066-4A93-AA71-8274FA189268}" dt="2025-01-07T08:25:49.255" v="547" actId="14100"/>
          <ac:spMkLst>
            <pc:docMk/>
            <pc:sldMk cId="3536744346" sldId="262"/>
            <ac:spMk id="4" creationId="{8C45D4A1-D5CD-7DE3-7277-BB2E3CBC5C71}"/>
          </ac:spMkLst>
        </pc:spChg>
        <pc:spChg chg="mod">
          <ac:chgData name="RiqMuq 106" userId="36b395dc16ae07d0" providerId="LiveId" clId="{827989D7-F066-4A93-AA71-8274FA189268}" dt="2025-01-07T08:25:49.255" v="547" actId="14100"/>
          <ac:spMkLst>
            <pc:docMk/>
            <pc:sldMk cId="3536744346" sldId="262"/>
            <ac:spMk id="5" creationId="{8EED4FDD-0C5C-F53D-051D-773471A544D0}"/>
          </ac:spMkLst>
        </pc:spChg>
        <pc:spChg chg="mod">
          <ac:chgData name="RiqMuq 106" userId="36b395dc16ae07d0" providerId="LiveId" clId="{827989D7-F066-4A93-AA71-8274FA189268}" dt="2025-01-07T08:26:05.214" v="548" actId="1076"/>
          <ac:spMkLst>
            <pc:docMk/>
            <pc:sldMk cId="3536744346" sldId="262"/>
            <ac:spMk id="7" creationId="{B7FC3B7E-746E-1700-B9D0-D71B0235A8F0}"/>
          </ac:spMkLst>
        </pc:spChg>
        <pc:spChg chg="mod">
          <ac:chgData name="RiqMuq 106" userId="36b395dc16ae07d0" providerId="LiveId" clId="{827989D7-F066-4A93-AA71-8274FA189268}" dt="2025-01-07T08:26:57.368" v="564" actId="255"/>
          <ac:spMkLst>
            <pc:docMk/>
            <pc:sldMk cId="3536744346" sldId="262"/>
            <ac:spMk id="8" creationId="{7A0CEF3D-4148-F568-DBC5-E56FF038080A}"/>
          </ac:spMkLst>
        </pc:spChg>
        <pc:spChg chg="add mod">
          <ac:chgData name="RiqMuq 106" userId="36b395dc16ae07d0" providerId="LiveId" clId="{827989D7-F066-4A93-AA71-8274FA189268}" dt="2025-01-07T08:22:48.268" v="520" actId="164"/>
          <ac:spMkLst>
            <pc:docMk/>
            <pc:sldMk cId="3536744346" sldId="262"/>
            <ac:spMk id="9" creationId="{B106A8ED-CD4C-6DE6-1B55-73DA6A99074C}"/>
          </ac:spMkLst>
        </pc:spChg>
        <pc:spChg chg="del">
          <ac:chgData name="RiqMuq 106" userId="36b395dc16ae07d0" providerId="LiveId" clId="{827989D7-F066-4A93-AA71-8274FA189268}" dt="2025-01-07T08:22:05.096" v="515" actId="478"/>
          <ac:spMkLst>
            <pc:docMk/>
            <pc:sldMk cId="3536744346" sldId="262"/>
            <ac:spMk id="10" creationId="{6359348A-880C-179E-294A-BBA124639B7C}"/>
          </ac:spMkLst>
        </pc:spChg>
        <pc:spChg chg="del">
          <ac:chgData name="RiqMuq 106" userId="36b395dc16ae07d0" providerId="LiveId" clId="{827989D7-F066-4A93-AA71-8274FA189268}" dt="2025-01-07T08:22:05.096" v="515" actId="478"/>
          <ac:spMkLst>
            <pc:docMk/>
            <pc:sldMk cId="3536744346" sldId="262"/>
            <ac:spMk id="11" creationId="{5F13BE1A-AC36-5921-BEAE-0D06910627B1}"/>
          </ac:spMkLst>
        </pc:spChg>
        <pc:spChg chg="mod">
          <ac:chgData name="RiqMuq 106" userId="36b395dc16ae07d0" providerId="LiveId" clId="{827989D7-F066-4A93-AA71-8274FA189268}" dt="2025-01-07T08:22:40.541" v="518" actId="164"/>
          <ac:spMkLst>
            <pc:docMk/>
            <pc:sldMk cId="3536744346" sldId="262"/>
            <ac:spMk id="12" creationId="{07DECF53-E0D4-927C-4E3F-55AFBFC84BB7}"/>
          </ac:spMkLst>
        </pc:spChg>
        <pc:spChg chg="del">
          <ac:chgData name="RiqMuq 106" userId="36b395dc16ae07d0" providerId="LiveId" clId="{827989D7-F066-4A93-AA71-8274FA189268}" dt="2025-01-07T08:20:57.255" v="510" actId="478"/>
          <ac:spMkLst>
            <pc:docMk/>
            <pc:sldMk cId="3536744346" sldId="262"/>
            <ac:spMk id="17" creationId="{07159CA3-3DB3-F210-6D7D-5857FC6CB303}"/>
          </ac:spMkLst>
        </pc:spChg>
        <pc:spChg chg="add mod">
          <ac:chgData name="RiqMuq 106" userId="36b395dc16ae07d0" providerId="LiveId" clId="{827989D7-F066-4A93-AA71-8274FA189268}" dt="2025-01-07T08:23:43.506" v="529"/>
          <ac:spMkLst>
            <pc:docMk/>
            <pc:sldMk cId="3536744346" sldId="262"/>
            <ac:spMk id="20" creationId="{10624D32-8FBD-F533-9C40-AB11B58180DA}"/>
          </ac:spMkLst>
        </pc:spChg>
        <pc:spChg chg="add mod">
          <ac:chgData name="RiqMuq 106" userId="36b395dc16ae07d0" providerId="LiveId" clId="{827989D7-F066-4A93-AA71-8274FA189268}" dt="2025-01-07T08:23:43.506" v="529"/>
          <ac:spMkLst>
            <pc:docMk/>
            <pc:sldMk cId="3536744346" sldId="262"/>
            <ac:spMk id="23" creationId="{C48A438B-584E-DE6A-FA55-34D2C6A15485}"/>
          </ac:spMkLst>
        </pc:spChg>
        <pc:spChg chg="add mod">
          <ac:chgData name="RiqMuq 106" userId="36b395dc16ae07d0" providerId="LiveId" clId="{827989D7-F066-4A93-AA71-8274FA189268}" dt="2025-01-07T08:26:05.214" v="548" actId="1076"/>
          <ac:spMkLst>
            <pc:docMk/>
            <pc:sldMk cId="3536744346" sldId="262"/>
            <ac:spMk id="24" creationId="{A5848D04-8E78-E228-8E29-40B859710EF3}"/>
          </ac:spMkLst>
        </pc:spChg>
        <pc:spChg chg="add mod">
          <ac:chgData name="RiqMuq 106" userId="36b395dc16ae07d0" providerId="LiveId" clId="{827989D7-F066-4A93-AA71-8274FA189268}" dt="2025-01-07T08:26:57.368" v="564" actId="255"/>
          <ac:spMkLst>
            <pc:docMk/>
            <pc:sldMk cId="3536744346" sldId="262"/>
            <ac:spMk id="25" creationId="{51059CFF-EDF7-431F-D410-DCADE173B60B}"/>
          </ac:spMkLst>
        </pc:spChg>
        <pc:spChg chg="add mod">
          <ac:chgData name="RiqMuq 106" userId="36b395dc16ae07d0" providerId="LiveId" clId="{827989D7-F066-4A93-AA71-8274FA189268}" dt="2025-01-07T08:26:05.214" v="548" actId="1076"/>
          <ac:spMkLst>
            <pc:docMk/>
            <pc:sldMk cId="3536744346" sldId="262"/>
            <ac:spMk id="26" creationId="{5B5578A4-604D-0777-E2E1-D9D903D54C1F}"/>
          </ac:spMkLst>
        </pc:spChg>
        <pc:spChg chg="add mod">
          <ac:chgData name="RiqMuq 106" userId="36b395dc16ae07d0" providerId="LiveId" clId="{827989D7-F066-4A93-AA71-8274FA189268}" dt="2025-01-07T08:26:57.368" v="564" actId="255"/>
          <ac:spMkLst>
            <pc:docMk/>
            <pc:sldMk cId="3536744346" sldId="262"/>
            <ac:spMk id="27" creationId="{480F1FE2-EEBC-E65B-C572-EB25770C10FC}"/>
          </ac:spMkLst>
        </pc:spChg>
        <pc:spChg chg="add mod">
          <ac:chgData name="RiqMuq 106" userId="36b395dc16ae07d0" providerId="LiveId" clId="{827989D7-F066-4A93-AA71-8274FA189268}" dt="2025-01-07T08:26:25.404" v="555" actId="20577"/>
          <ac:spMkLst>
            <pc:docMk/>
            <pc:sldMk cId="3536744346" sldId="262"/>
            <ac:spMk id="28" creationId="{8D952DD8-2424-333F-87CB-0691E96CF448}"/>
          </ac:spMkLst>
        </pc:spChg>
        <pc:grpChg chg="add mod">
          <ac:chgData name="RiqMuq 106" userId="36b395dc16ae07d0" providerId="LiveId" clId="{827989D7-F066-4A93-AA71-8274FA189268}" dt="2025-01-07T08:26:05.214" v="548" actId="1076"/>
          <ac:grpSpMkLst>
            <pc:docMk/>
            <pc:sldMk cId="3536744346" sldId="262"/>
            <ac:grpSpMk id="15" creationId="{2F8334B8-E3E0-F9F7-CF8D-C378BF844574}"/>
          </ac:grpSpMkLst>
        </pc:grpChg>
        <pc:grpChg chg="add mod">
          <ac:chgData name="RiqMuq 106" userId="36b395dc16ae07d0" providerId="LiveId" clId="{827989D7-F066-4A93-AA71-8274FA189268}" dt="2025-01-07T08:26:05.214" v="548" actId="1076"/>
          <ac:grpSpMkLst>
            <pc:docMk/>
            <pc:sldMk cId="3536744346" sldId="262"/>
            <ac:grpSpMk id="18" creationId="{D6F96526-0F45-3019-64DF-3B42537B152A}"/>
          </ac:grpSpMkLst>
        </pc:grpChg>
        <pc:grpChg chg="add mod">
          <ac:chgData name="RiqMuq 106" userId="36b395dc16ae07d0" providerId="LiveId" clId="{827989D7-F066-4A93-AA71-8274FA189268}" dt="2025-01-07T08:26:05.214" v="548" actId="1076"/>
          <ac:grpSpMkLst>
            <pc:docMk/>
            <pc:sldMk cId="3536744346" sldId="262"/>
            <ac:grpSpMk id="19" creationId="{F2794963-B75B-D817-00D0-0EDBFF9FB948}"/>
          </ac:grpSpMkLst>
        </pc:grpChg>
        <pc:picChg chg="add mod">
          <ac:chgData name="RiqMuq 106" userId="36b395dc16ae07d0" providerId="LiveId" clId="{827989D7-F066-4A93-AA71-8274FA189268}" dt="2025-01-07T08:22:43.935" v="519" actId="164"/>
          <ac:picMkLst>
            <pc:docMk/>
            <pc:sldMk cId="3536744346" sldId="262"/>
            <ac:picMk id="6" creationId="{2D78C24D-0550-3326-2D87-B632C007012F}"/>
          </ac:picMkLst>
        </pc:picChg>
        <pc:picChg chg="add mod">
          <ac:chgData name="RiqMuq 106" userId="36b395dc16ae07d0" providerId="LiveId" clId="{827989D7-F066-4A93-AA71-8274FA189268}" dt="2025-01-07T08:22:48.268" v="520" actId="164"/>
          <ac:picMkLst>
            <pc:docMk/>
            <pc:sldMk cId="3536744346" sldId="262"/>
            <ac:picMk id="13" creationId="{53A75AF4-C93D-B275-D4D3-59A4E59FE3C6}"/>
          </ac:picMkLst>
        </pc:picChg>
        <pc:picChg chg="del">
          <ac:chgData name="RiqMuq 106" userId="36b395dc16ae07d0" providerId="LiveId" clId="{827989D7-F066-4A93-AA71-8274FA189268}" dt="2025-01-07T08:20:57.255" v="510" actId="478"/>
          <ac:picMkLst>
            <pc:docMk/>
            <pc:sldMk cId="3536744346" sldId="262"/>
            <ac:picMk id="14" creationId="{EFF8694B-5D10-C2A8-EE7F-89AD4ABC9E4D}"/>
          </ac:picMkLst>
        </pc:picChg>
        <pc:picChg chg="mod">
          <ac:chgData name="RiqMuq 106" userId="36b395dc16ae07d0" providerId="LiveId" clId="{827989D7-F066-4A93-AA71-8274FA189268}" dt="2025-01-07T08:22:40.541" v="518" actId="164"/>
          <ac:picMkLst>
            <pc:docMk/>
            <pc:sldMk cId="3536744346" sldId="262"/>
            <ac:picMk id="16" creationId="{8AFBE9B4-4B42-CBFC-8302-E2F4E84B05B8}"/>
          </ac:picMkLst>
        </pc:picChg>
        <pc:picChg chg="mod modCrop">
          <ac:chgData name="RiqMuq 106" userId="36b395dc16ae07d0" providerId="LiveId" clId="{827989D7-F066-4A93-AA71-8274FA189268}" dt="2025-01-07T08:34:28.538" v="571" actId="18131"/>
          <ac:picMkLst>
            <pc:docMk/>
            <pc:sldMk cId="3536744346" sldId="262"/>
            <ac:picMk id="21" creationId="{7095034E-3FF8-C6D1-D57B-6D59643E9C2E}"/>
          </ac:picMkLst>
        </pc:picChg>
      </pc:sldChg>
      <pc:sldChg chg="delSp modSp mod ord">
        <pc:chgData name="RiqMuq 106" userId="36b395dc16ae07d0" providerId="LiveId" clId="{827989D7-F066-4A93-AA71-8274FA189268}" dt="2025-01-07T13:16:25.330" v="699" actId="1076"/>
        <pc:sldMkLst>
          <pc:docMk/>
          <pc:sldMk cId="156098467" sldId="263"/>
        </pc:sldMkLst>
        <pc:spChg chg="mod">
          <ac:chgData name="RiqMuq 106" userId="36b395dc16ae07d0" providerId="LiveId" clId="{827989D7-F066-4A93-AA71-8274FA189268}" dt="2025-01-07T13:16:25.330" v="699" actId="1076"/>
          <ac:spMkLst>
            <pc:docMk/>
            <pc:sldMk cId="156098467" sldId="263"/>
            <ac:spMk id="15" creationId="{EA080DE3-2AF9-E3E7-E771-E9C0D5C28EB1}"/>
          </ac:spMkLst>
        </pc:spChg>
        <pc:spChg chg="del">
          <ac:chgData name="RiqMuq 106" userId="36b395dc16ae07d0" providerId="LiveId" clId="{827989D7-F066-4A93-AA71-8274FA189268}" dt="2025-01-07T13:12:42.171" v="624" actId="478"/>
          <ac:spMkLst>
            <pc:docMk/>
            <pc:sldMk cId="156098467" sldId="263"/>
            <ac:spMk id="16" creationId="{709ED5A1-AF28-19C4-F2B3-DB418749EFE0}"/>
          </ac:spMkLst>
        </pc:spChg>
        <pc:spChg chg="mod">
          <ac:chgData name="RiqMuq 106" userId="36b395dc16ae07d0" providerId="LiveId" clId="{827989D7-F066-4A93-AA71-8274FA189268}" dt="2025-01-07T13:16:18.386" v="698" actId="14100"/>
          <ac:spMkLst>
            <pc:docMk/>
            <pc:sldMk cId="156098467" sldId="263"/>
            <ac:spMk id="17" creationId="{84CC4F84-8E0D-C875-A9C7-6B22F83F2D27}"/>
          </ac:spMkLst>
        </pc:spChg>
      </pc:sldChg>
      <pc:sldChg chg="del">
        <pc:chgData name="RiqMuq 106" userId="36b395dc16ae07d0" providerId="LiveId" clId="{827989D7-F066-4A93-AA71-8274FA189268}" dt="2025-01-07T08:27:39.014" v="567" actId="47"/>
        <pc:sldMkLst>
          <pc:docMk/>
          <pc:sldMk cId="4090105519" sldId="264"/>
        </pc:sldMkLst>
      </pc:sldChg>
      <pc:sldChg chg="del">
        <pc:chgData name="RiqMuq 106" userId="36b395dc16ae07d0" providerId="LiveId" clId="{827989D7-F066-4A93-AA71-8274FA189268}" dt="2025-01-07T08:27:39.014" v="567" actId="47"/>
        <pc:sldMkLst>
          <pc:docMk/>
          <pc:sldMk cId="1092894835" sldId="265"/>
        </pc:sldMkLst>
      </pc:sldChg>
      <pc:sldChg chg="modSp add del mod setBg">
        <pc:chgData name="RiqMuq 106" userId="36b395dc16ae07d0" providerId="LiveId" clId="{827989D7-F066-4A93-AA71-8274FA189268}" dt="2025-01-07T11:42:24.663" v="592" actId="47"/>
        <pc:sldMkLst>
          <pc:docMk/>
          <pc:sldMk cId="1783976954" sldId="266"/>
        </pc:sldMkLst>
        <pc:spChg chg="mod">
          <ac:chgData name="RiqMuq 106" userId="36b395dc16ae07d0" providerId="LiveId" clId="{827989D7-F066-4A93-AA71-8274FA189268}" dt="2025-01-07T08:06:09.588" v="474" actId="207"/>
          <ac:spMkLst>
            <pc:docMk/>
            <pc:sldMk cId="1783976954" sldId="266"/>
            <ac:spMk id="9" creationId="{86C8B581-CA38-8B48-297E-3FECBDD33EF2}"/>
          </ac:spMkLst>
        </pc:spChg>
        <pc:spChg chg="mod">
          <ac:chgData name="RiqMuq 106" userId="36b395dc16ae07d0" providerId="LiveId" clId="{827989D7-F066-4A93-AA71-8274FA189268}" dt="2025-01-07T08:06:14.634" v="475" actId="207"/>
          <ac:spMkLst>
            <pc:docMk/>
            <pc:sldMk cId="1783976954" sldId="266"/>
            <ac:spMk id="12" creationId="{29974577-8137-44C9-A27B-997D51D9C216}"/>
          </ac:spMkLst>
        </pc:spChg>
      </pc:sldChg>
      <pc:sldChg chg="modSp add mod">
        <pc:chgData name="RiqMuq 106" userId="36b395dc16ae07d0" providerId="LiveId" clId="{827989D7-F066-4A93-AA71-8274FA189268}" dt="2025-01-07T11:43:03.897" v="604" actId="14100"/>
        <pc:sldMkLst>
          <pc:docMk/>
          <pc:sldMk cId="3259626661" sldId="267"/>
        </pc:sldMkLst>
        <pc:spChg chg="mod">
          <ac:chgData name="RiqMuq 106" userId="36b395dc16ae07d0" providerId="LiveId" clId="{827989D7-F066-4A93-AA71-8274FA189268}" dt="2025-01-07T11:43:03.897" v="604" actId="14100"/>
          <ac:spMkLst>
            <pc:docMk/>
            <pc:sldMk cId="3259626661" sldId="267"/>
            <ac:spMk id="4" creationId="{9124BE87-3BBA-7275-182E-C58A3C1ACB5B}"/>
          </ac:spMkLst>
        </pc:spChg>
        <pc:spChg chg="mod">
          <ac:chgData name="RiqMuq 106" userId="36b395dc16ae07d0" providerId="LiveId" clId="{827989D7-F066-4A93-AA71-8274FA189268}" dt="2025-01-07T11:42:31.878" v="600" actId="20577"/>
          <ac:spMkLst>
            <pc:docMk/>
            <pc:sldMk cId="3259626661" sldId="267"/>
            <ac:spMk id="12" creationId="{E203A830-DF20-C91F-399F-9BF153D32546}"/>
          </ac:spMkLst>
        </pc:spChg>
      </pc:sldChg>
      <pc:sldChg chg="modSp add mod setBg">
        <pc:chgData name="RiqMuq 106" userId="36b395dc16ae07d0" providerId="LiveId" clId="{827989D7-F066-4A93-AA71-8274FA189268}" dt="2025-01-08T02:26:54.136" v="703" actId="1076"/>
        <pc:sldMkLst>
          <pc:docMk/>
          <pc:sldMk cId="1597162361" sldId="268"/>
        </pc:sldMkLst>
        <pc:spChg chg="mod">
          <ac:chgData name="RiqMuq 106" userId="36b395dc16ae07d0" providerId="LiveId" clId="{827989D7-F066-4A93-AA71-8274FA189268}" dt="2025-01-08T02:26:54.136" v="703" actId="1076"/>
          <ac:spMkLst>
            <pc:docMk/>
            <pc:sldMk cId="1597162361" sldId="268"/>
            <ac:spMk id="4" creationId="{2CC1E996-3851-A4D5-2BCD-CE880D920E1A}"/>
          </ac:spMkLst>
        </pc:spChg>
        <pc:spChg chg="mod">
          <ac:chgData name="RiqMuq 106" userId="36b395dc16ae07d0" providerId="LiveId" clId="{827989D7-F066-4A93-AA71-8274FA189268}" dt="2025-01-08T02:26:47.580" v="701" actId="1076"/>
          <ac:spMkLst>
            <pc:docMk/>
            <pc:sldMk cId="1597162361" sldId="268"/>
            <ac:spMk id="9" creationId="{82827F3B-6FE5-BEF4-7623-8EC470E3D634}"/>
          </ac:spMkLst>
        </pc:spChg>
        <pc:spChg chg="mod">
          <ac:chgData name="RiqMuq 106" userId="36b395dc16ae07d0" providerId="LiveId" clId="{827989D7-F066-4A93-AA71-8274FA189268}" dt="2025-01-07T11:43:47.276" v="618" actId="207"/>
          <ac:spMkLst>
            <pc:docMk/>
            <pc:sldMk cId="1597162361" sldId="268"/>
            <ac:spMk id="12" creationId="{3D93ACFB-9071-2B85-05C4-67DA86EC6C15}"/>
          </ac:spMkLst>
        </pc:spChg>
        <pc:picChg chg="mod">
          <ac:chgData name="RiqMuq 106" userId="36b395dc16ae07d0" providerId="LiveId" clId="{827989D7-F066-4A93-AA71-8274FA189268}" dt="2025-01-07T11:45:12.514" v="623" actId="14826"/>
          <ac:picMkLst>
            <pc:docMk/>
            <pc:sldMk cId="1597162361" sldId="268"/>
            <ac:picMk id="3" creationId="{C8B41782-723E-EF2D-5253-869CFEEEBB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B9094-4D4D-4C17-8878-4AE2E1D0B491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751F1-9B70-468D-9345-B165DFA477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163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D06B-8C0E-3184-5F38-A0ACE861F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7CFAA-7D9C-0713-C01C-CCA05412C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BCF9-189B-44D5-D52D-1BC5BC21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174A-1F58-4B76-AB31-A6A8D4762B85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8E7B-3FDA-73F9-2D0E-7BE8234C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D1AA9-82A7-EE5D-1F4A-957C665E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50F-6250-47BB-8164-7EEE838653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3703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A0EB-0FAB-06C2-75D8-E97E95C0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FC80E-C123-E037-89C4-064ABD926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E6E66-D10F-382C-8C15-A305330C9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0DD85-ECA4-683D-0891-3955B642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174A-1F58-4B76-AB31-A6A8D4762B85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70308-51C1-4DBB-785D-4BD8EEA8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060EA-393A-35D0-5619-2DBE85A3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50F-6250-47BB-8164-7EEE838653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048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7AC1-9DDE-A413-1ECC-25309D2F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A6E19-8E67-EBB1-B6A3-3E8393089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FE8A-7E1B-6271-0900-97BC4878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174A-1F58-4B76-AB31-A6A8D4762B85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CEF60-7F32-02FA-F781-C9602786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C2F5A-6A77-AAEE-8A40-0880AA9A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50F-6250-47BB-8164-7EEE838653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0871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11642-C253-B55C-8368-027070E03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B39CE-1CD1-7BB6-30B0-1ED4B49B6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4DF4-276C-B4B3-4DB8-DF8D072C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174A-1F58-4B76-AB31-A6A8D4762B85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6F105-83D5-3DEB-3012-D541C353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F98DE-42DD-B6FB-46FC-920162BC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50F-6250-47BB-8164-7EEE838653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531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392061-8881-049D-AF8C-53E67A35FD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4358702"/>
          </a:xfrm>
          <a:custGeom>
            <a:avLst/>
            <a:gdLst>
              <a:gd name="connsiteX0" fmla="*/ 0 w 12192000"/>
              <a:gd name="connsiteY0" fmla="*/ 0 h 4358702"/>
              <a:gd name="connsiteX1" fmla="*/ 12192000 w 12192000"/>
              <a:gd name="connsiteY1" fmla="*/ 0 h 4358702"/>
              <a:gd name="connsiteX2" fmla="*/ 1077789 w 12192000"/>
              <a:gd name="connsiteY2" fmla="*/ 4358702 h 4358702"/>
              <a:gd name="connsiteX3" fmla="*/ 0 w 12192000"/>
              <a:gd name="connsiteY3" fmla="*/ 57349 h 435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358702">
                <a:moveTo>
                  <a:pt x="0" y="0"/>
                </a:moveTo>
                <a:lnTo>
                  <a:pt x="12192000" y="0"/>
                </a:lnTo>
                <a:lnTo>
                  <a:pt x="1077789" y="4358702"/>
                </a:lnTo>
                <a:lnTo>
                  <a:pt x="0" y="573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6615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290E-2F10-D84B-26FF-97153C4F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D71D0-C47D-E281-A447-C38427833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22E8A-97E9-C63E-85B7-06498848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174A-1F58-4B76-AB31-A6A8D4762B85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6D599-C0D2-53F7-3853-E24B3BC3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A98FB-9B91-E01D-4686-8D885AD7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50F-6250-47BB-8164-7EEE838653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3259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3319-DF1D-BEA3-AB54-DD52B883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37A41-9B42-F74D-09A4-291F35C76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4F1A-FB7D-8A90-1189-CF1A4F67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174A-1F58-4B76-AB31-A6A8D4762B85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9477C-99B1-9C3A-3369-87130306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4C8EB-882E-031C-1474-1F3A4807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50F-6250-47BB-8164-7EEE838653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3899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C781-0BC6-6B50-650B-7BF0E44F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D1A2-08D5-6ECB-D93C-4610C986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8D76B-7DE3-0595-BF37-C686AA11A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CB1E2-579E-63DA-0587-B8A2EA7F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174A-1F58-4B76-AB31-A6A8D4762B85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D3E07-303C-1C34-7EC9-F152D76A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D7A05-4B7A-F341-C6E8-16635848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50F-6250-47BB-8164-7EEE838653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289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8940-DE79-7B6C-E467-1F6BA19C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7C152-D91A-743B-A9A6-F75C0697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73958-C435-5678-62CE-34D97FF0F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C61AB-30A7-74D1-38C6-EE3AB070C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86AC8-B1EA-5001-7C81-AF37E0547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8AAF5-F9EC-43A4-A540-87FF1ED7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174A-1F58-4B76-AB31-A6A8D4762B85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95297-C778-A1FA-36F3-631BF7DA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45DD7-2FFA-C67F-8FFA-090AF68E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50F-6250-47BB-8164-7EEE838653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016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836C-2DDA-480F-5C91-E4C8D2D8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7D6C0-111D-1C92-168E-1F907CE9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174A-1F58-4B76-AB31-A6A8D4762B85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583FE-A6FF-AD4D-611F-75CB8308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DD85A-7BF3-A447-EB4A-2086E9C2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50F-6250-47BB-8164-7EEE838653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1118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693B6-4EC8-93D3-1321-6695CA7D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174A-1F58-4B76-AB31-A6A8D4762B85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A9066-4CC5-82F0-82FD-527066E2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C2530-1B09-D391-9468-80D473D9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50F-6250-47BB-8164-7EEE838653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1775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C0EA23-5ACE-7C9E-1A34-15FB2A6FF3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71556" y="1592061"/>
            <a:ext cx="2880607" cy="3718128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0092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C94-10E8-52B4-5611-CBE6F343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26D2-4A64-8A21-C6E8-43ECDC7E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B1E23-BAD3-7BAD-FF15-C25B8D3ED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8838F-BDE2-3F3C-7E2C-8810FC25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174A-1F58-4B76-AB31-A6A8D4762B85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D17A2-2A00-C320-724D-28B0AF26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3C09A-15D7-4541-A523-03177643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50F-6250-47BB-8164-7EEE838653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654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8BAC3-649A-797E-D6BF-8AC7DB91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F9BA0-DF10-A2D9-617C-A07DC2187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77DA-9CCD-E714-8707-D1CA34C04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174A-1F58-4B76-AB31-A6A8D4762B85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76D9-DF17-DB2B-2039-C11361FE2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0153-2076-3E6F-2D84-F53C3527B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5C50F-6250-47BB-8164-7EEE838653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132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qzamuqtada/TugasAkhirAlgoritma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A89C41-EF6A-BEF3-2D0F-985E8AD2422C}"/>
              </a:ext>
            </a:extLst>
          </p:cNvPr>
          <p:cNvSpPr/>
          <p:nvPr/>
        </p:nvSpPr>
        <p:spPr>
          <a:xfrm>
            <a:off x="869244" y="1278467"/>
            <a:ext cx="4301067" cy="430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01393BC-5F6A-5307-D735-DF41B33BD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3287" y="2534175"/>
            <a:ext cx="2447219" cy="17896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6EA11A-6DA2-D56F-1439-ED5D28B9A697}"/>
              </a:ext>
            </a:extLst>
          </p:cNvPr>
          <p:cNvSpPr txBox="1"/>
          <p:nvPr/>
        </p:nvSpPr>
        <p:spPr>
          <a:xfrm>
            <a:off x="6096000" y="1863683"/>
            <a:ext cx="51010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6000" b="1" dirty="0">
                <a:latin typeface="+mj-lt"/>
              </a:rPr>
              <a:t>Aplikasi Kasir:</a:t>
            </a:r>
          </a:p>
          <a:p>
            <a:r>
              <a:rPr lang="id-ID" sz="6000" b="1" dirty="0">
                <a:latin typeface="+mj-lt"/>
              </a:rPr>
              <a:t>Erla </a:t>
            </a:r>
            <a:r>
              <a:rPr lang="id-ID" sz="6000" b="1" dirty="0" err="1">
                <a:latin typeface="+mj-lt"/>
              </a:rPr>
              <a:t>Skin</a:t>
            </a:r>
            <a:r>
              <a:rPr lang="id-ID" sz="6000" b="1" dirty="0">
                <a:latin typeface="+mj-lt"/>
              </a:rPr>
              <a:t> </a:t>
            </a:r>
            <a:r>
              <a:rPr lang="id-ID" sz="6000" b="1" dirty="0" err="1">
                <a:latin typeface="+mj-lt"/>
              </a:rPr>
              <a:t>Clinic</a:t>
            </a:r>
            <a:endParaRPr lang="id-ID" sz="60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EEAD0-6526-E272-5449-F67891B4A6C0}"/>
              </a:ext>
            </a:extLst>
          </p:cNvPr>
          <p:cNvSpPr txBox="1"/>
          <p:nvPr/>
        </p:nvSpPr>
        <p:spPr>
          <a:xfrm>
            <a:off x="6096000" y="3802675"/>
            <a:ext cx="5136444" cy="103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dirty="0"/>
              <a:t>Nama	: Muh </a:t>
            </a:r>
            <a:r>
              <a:rPr lang="id-ID" sz="1400" dirty="0" err="1"/>
              <a:t>Riqza</a:t>
            </a:r>
            <a:r>
              <a:rPr lang="id-ID" sz="1400" dirty="0"/>
              <a:t> Muqtada</a:t>
            </a:r>
          </a:p>
          <a:p>
            <a:pPr>
              <a:lnSpc>
                <a:spcPct val="150000"/>
              </a:lnSpc>
            </a:pPr>
            <a:r>
              <a:rPr lang="id-ID" sz="1400" dirty="0" err="1"/>
              <a:t>Nim</a:t>
            </a:r>
            <a:r>
              <a:rPr lang="id-ID" sz="1400" dirty="0"/>
              <a:t>	: 24.240.0100</a:t>
            </a:r>
          </a:p>
          <a:p>
            <a:pPr>
              <a:lnSpc>
                <a:spcPct val="150000"/>
              </a:lnSpc>
            </a:pPr>
            <a:r>
              <a:rPr lang="id-ID" sz="1400" dirty="0"/>
              <a:t>Tema	: Klinik Perawatan </a:t>
            </a:r>
            <a:r>
              <a:rPr lang="id-ID" sz="1400" dirty="0" err="1"/>
              <a:t>Kexantikan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5568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4FE22E-6D07-4452-A8CB-F8FAFAA88E12}"/>
              </a:ext>
            </a:extLst>
          </p:cNvPr>
          <p:cNvSpPr/>
          <p:nvPr/>
        </p:nvSpPr>
        <p:spPr>
          <a:xfrm flipV="1">
            <a:off x="801512" y="931331"/>
            <a:ext cx="8703732" cy="4995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Title 26">
            <a:extLst>
              <a:ext uri="{FF2B5EF4-FFF2-40B4-BE49-F238E27FC236}">
                <a16:creationId xmlns:a16="http://schemas.microsoft.com/office/drawing/2014/main" id="{77C97478-45D1-E917-9093-807455F4621E}"/>
              </a:ext>
            </a:extLst>
          </p:cNvPr>
          <p:cNvSpPr txBox="1">
            <a:spLocks/>
          </p:cNvSpPr>
          <p:nvPr/>
        </p:nvSpPr>
        <p:spPr>
          <a:xfrm>
            <a:off x="1040125" y="1136422"/>
            <a:ext cx="5055875" cy="7286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000" dirty="0">
                <a:solidFill>
                  <a:schemeClr val="bg1"/>
                </a:solidFill>
              </a:rPr>
              <a:t>Latar Belakang</a:t>
            </a:r>
            <a:endParaRPr lang="en-ID" sz="4000" dirty="0">
              <a:solidFill>
                <a:schemeClr val="bg1"/>
              </a:solidFill>
            </a:endParaRPr>
          </a:p>
        </p:txBody>
      </p:sp>
      <p:sp>
        <p:nvSpPr>
          <p:cNvPr id="7" name="Text Placeholder 28">
            <a:extLst>
              <a:ext uri="{FF2B5EF4-FFF2-40B4-BE49-F238E27FC236}">
                <a16:creationId xmlns:a16="http://schemas.microsoft.com/office/drawing/2014/main" id="{02FA7FE7-2663-ACDD-7D32-003C0DB4F30E}"/>
              </a:ext>
            </a:extLst>
          </p:cNvPr>
          <p:cNvSpPr txBox="1">
            <a:spLocks/>
          </p:cNvSpPr>
          <p:nvPr/>
        </p:nvSpPr>
        <p:spPr>
          <a:xfrm>
            <a:off x="1040125" y="1857117"/>
            <a:ext cx="6410542" cy="13524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200" dirty="0">
                <a:solidFill>
                  <a:schemeClr val="bg1"/>
                </a:solidFill>
              </a:rPr>
              <a:t>Erla Skin Clinic </a:t>
            </a:r>
            <a:r>
              <a:rPr lang="en-US" sz="1200" dirty="0" err="1">
                <a:solidFill>
                  <a:schemeClr val="bg1"/>
                </a:solidFill>
              </a:rPr>
              <a:t>adalah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klinik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kecantikan</a:t>
            </a:r>
            <a:r>
              <a:rPr lang="en-US" sz="1200" dirty="0">
                <a:solidFill>
                  <a:schemeClr val="bg1"/>
                </a:solidFill>
              </a:rPr>
              <a:t> yang </a:t>
            </a:r>
            <a:r>
              <a:rPr lang="en-US" sz="1200" dirty="0" err="1">
                <a:solidFill>
                  <a:schemeClr val="bg1"/>
                </a:solidFill>
              </a:rPr>
              <a:t>menawarkan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layanan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perawatan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kulit</a:t>
            </a:r>
            <a:r>
              <a:rPr lang="en-US" sz="1200" dirty="0">
                <a:solidFill>
                  <a:schemeClr val="bg1"/>
                </a:solidFill>
              </a:rPr>
              <a:t> dan </a:t>
            </a:r>
            <a:r>
              <a:rPr lang="en-US" sz="1200" dirty="0" err="1">
                <a:solidFill>
                  <a:schemeClr val="bg1"/>
                </a:solidFill>
              </a:rPr>
              <a:t>produk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kecantikan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Saat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ini</a:t>
            </a:r>
            <a:r>
              <a:rPr lang="en-US" sz="1200" dirty="0">
                <a:solidFill>
                  <a:schemeClr val="bg1"/>
                </a:solidFill>
              </a:rPr>
              <a:t>, proses </a:t>
            </a:r>
            <a:r>
              <a:rPr lang="en-US" sz="1200" dirty="0" err="1">
                <a:solidFill>
                  <a:schemeClr val="bg1"/>
                </a:solidFill>
              </a:rPr>
              <a:t>transaksi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masih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dilakukan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secara</a:t>
            </a:r>
            <a:r>
              <a:rPr lang="en-US" sz="1200" dirty="0">
                <a:solidFill>
                  <a:schemeClr val="bg1"/>
                </a:solidFill>
              </a:rPr>
              <a:t> manual, yang </a:t>
            </a:r>
            <a:r>
              <a:rPr lang="en-US" sz="1200" dirty="0" err="1">
                <a:solidFill>
                  <a:schemeClr val="bg1"/>
                </a:solidFill>
              </a:rPr>
              <a:t>memakan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waktu</a:t>
            </a:r>
            <a:r>
              <a:rPr lang="en-US" sz="1200" dirty="0">
                <a:solidFill>
                  <a:schemeClr val="bg1"/>
                </a:solidFill>
              </a:rPr>
              <a:t> dan </a:t>
            </a:r>
            <a:r>
              <a:rPr lang="en-US" sz="1200" dirty="0" err="1">
                <a:solidFill>
                  <a:schemeClr val="bg1"/>
                </a:solidFill>
              </a:rPr>
              <a:t>rentan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terhadap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kesalahan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Dengan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banyaknya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pelanggan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dibutuhkan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sistem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kasir</a:t>
            </a:r>
            <a:r>
              <a:rPr lang="en-US" sz="1200" dirty="0">
                <a:solidFill>
                  <a:schemeClr val="bg1"/>
                </a:solidFill>
              </a:rPr>
              <a:t> yang </a:t>
            </a:r>
            <a:r>
              <a:rPr lang="en-US" sz="1200" dirty="0" err="1">
                <a:solidFill>
                  <a:schemeClr val="bg1"/>
                </a:solidFill>
              </a:rPr>
              <a:t>lebih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cepat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akurat</a:t>
            </a:r>
            <a:r>
              <a:rPr lang="en-US" sz="1200" dirty="0">
                <a:solidFill>
                  <a:schemeClr val="bg1"/>
                </a:solidFill>
              </a:rPr>
              <a:t>, dan </a:t>
            </a:r>
            <a:r>
              <a:rPr lang="en-US" sz="1200" dirty="0" err="1">
                <a:solidFill>
                  <a:schemeClr val="bg1"/>
                </a:solidFill>
              </a:rPr>
              <a:t>mudah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digunakan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mendukung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kelancaran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operasional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klinik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4846CAB-7319-3F9A-4A94-856FB9E868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6" b="6966"/>
          <a:stretch/>
        </p:blipFill>
        <p:spPr>
          <a:xfrm>
            <a:off x="8071556" y="1592061"/>
            <a:ext cx="2880607" cy="3718128"/>
          </a:xfrm>
        </p:spPr>
      </p:pic>
      <p:sp>
        <p:nvSpPr>
          <p:cNvPr id="3" name="Title 26">
            <a:extLst>
              <a:ext uri="{FF2B5EF4-FFF2-40B4-BE49-F238E27FC236}">
                <a16:creationId xmlns:a16="http://schemas.microsoft.com/office/drawing/2014/main" id="{16C7AEDC-D111-0D46-43A0-E5C6DFD26FB6}"/>
              </a:ext>
            </a:extLst>
          </p:cNvPr>
          <p:cNvSpPr txBox="1">
            <a:spLocks/>
          </p:cNvSpPr>
          <p:nvPr/>
        </p:nvSpPr>
        <p:spPr>
          <a:xfrm>
            <a:off x="1040125" y="3648457"/>
            <a:ext cx="5055875" cy="7286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000" dirty="0">
                <a:solidFill>
                  <a:schemeClr val="bg1"/>
                </a:solidFill>
              </a:rPr>
              <a:t>Permasalahan</a:t>
            </a:r>
            <a:endParaRPr lang="en-ID" sz="4000" dirty="0">
              <a:solidFill>
                <a:schemeClr val="bg1"/>
              </a:solidFill>
            </a:endParaRP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5447A1E5-D3AA-BD6D-03B9-4C7C638311DD}"/>
              </a:ext>
            </a:extLst>
          </p:cNvPr>
          <p:cNvSpPr txBox="1">
            <a:spLocks/>
          </p:cNvSpPr>
          <p:nvPr/>
        </p:nvSpPr>
        <p:spPr>
          <a:xfrm>
            <a:off x="1040125" y="4369152"/>
            <a:ext cx="6410542" cy="13524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id-ID" sz="1200" dirty="0">
                <a:solidFill>
                  <a:schemeClr val="bg1"/>
                </a:solidFill>
              </a:rPr>
              <a:t>Proses transaksi manual lambat.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id-ID" sz="1200" dirty="0">
                <a:solidFill>
                  <a:schemeClr val="bg1"/>
                </a:solidFill>
              </a:rPr>
              <a:t>Kesalahan pencatatan sering terjadi.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id-ID" sz="1200" dirty="0">
                <a:solidFill>
                  <a:schemeClr val="bg1"/>
                </a:solidFill>
              </a:rPr>
              <a:t>Laporan penjualan tidak terstruktur.</a:t>
            </a:r>
          </a:p>
        </p:txBody>
      </p:sp>
    </p:spTree>
    <p:extLst>
      <p:ext uri="{BB962C8B-B14F-4D97-AF65-F5344CB8AC3E}">
        <p14:creationId xmlns:p14="http://schemas.microsoft.com/office/powerpoint/2010/main" val="174062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AED648-7CE3-B156-4793-56AD16A9851A}"/>
              </a:ext>
            </a:extLst>
          </p:cNvPr>
          <p:cNvSpPr/>
          <p:nvPr/>
        </p:nvSpPr>
        <p:spPr>
          <a:xfrm flipH="1">
            <a:off x="383822" y="326115"/>
            <a:ext cx="7303910" cy="620577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/>
          </a:p>
        </p:txBody>
      </p:sp>
      <p:sp>
        <p:nvSpPr>
          <p:cNvPr id="3" name="Title 27">
            <a:extLst>
              <a:ext uri="{FF2B5EF4-FFF2-40B4-BE49-F238E27FC236}">
                <a16:creationId xmlns:a16="http://schemas.microsoft.com/office/drawing/2014/main" id="{48E00DC9-E486-7CF0-A9B2-9DF4A38F50EA}"/>
              </a:ext>
            </a:extLst>
          </p:cNvPr>
          <p:cNvSpPr txBox="1">
            <a:spLocks/>
          </p:cNvSpPr>
          <p:nvPr/>
        </p:nvSpPr>
        <p:spPr>
          <a:xfrm>
            <a:off x="829056" y="561618"/>
            <a:ext cx="6431844" cy="5016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800" dirty="0">
                <a:solidFill>
                  <a:schemeClr val="bg1"/>
                </a:solidFill>
              </a:rPr>
              <a:t>Tujuan :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4D7889D9-5AF3-15BE-C45B-FC589828B00E}"/>
              </a:ext>
            </a:extLst>
          </p:cNvPr>
          <p:cNvSpPr txBox="1">
            <a:spLocks/>
          </p:cNvSpPr>
          <p:nvPr/>
        </p:nvSpPr>
        <p:spPr>
          <a:xfrm>
            <a:off x="829056" y="1063240"/>
            <a:ext cx="5885347" cy="13248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chemeClr val="bg1"/>
                </a:solidFill>
              </a:rPr>
              <a:t>Mempercepat</a:t>
            </a:r>
            <a:r>
              <a:rPr lang="en-US" sz="1400" dirty="0">
                <a:solidFill>
                  <a:schemeClr val="bg1"/>
                </a:solidFill>
              </a:rPr>
              <a:t> proses </a:t>
            </a:r>
            <a:r>
              <a:rPr lang="en-US" sz="1400" dirty="0" err="1">
                <a:solidFill>
                  <a:schemeClr val="bg1"/>
                </a:solidFill>
              </a:rPr>
              <a:t>transaksi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chemeClr val="bg1"/>
                </a:solidFill>
              </a:rPr>
              <a:t>Meminimalkan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kesalahan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pencatatan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dalam</a:t>
            </a:r>
            <a:r>
              <a:rPr lang="en-US" sz="1400" dirty="0">
                <a:solidFill>
                  <a:schemeClr val="bg1"/>
                </a:solidFill>
              </a:rPr>
              <a:t> proses </a:t>
            </a:r>
            <a:r>
              <a:rPr lang="en-US" sz="1400" dirty="0" err="1">
                <a:solidFill>
                  <a:schemeClr val="bg1"/>
                </a:solidFill>
              </a:rPr>
              <a:t>pembayaran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chemeClr val="bg1"/>
                </a:solidFill>
              </a:rPr>
              <a:t>Meningkatkan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kualitas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pelayanan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kepada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pelanggan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26395F-13BF-A341-5B3B-4BEAE436FA55}"/>
              </a:ext>
            </a:extLst>
          </p:cNvPr>
          <p:cNvSpPr/>
          <p:nvPr/>
        </p:nvSpPr>
        <p:spPr>
          <a:xfrm rot="10800000">
            <a:off x="169333" y="138289"/>
            <a:ext cx="7732890" cy="65814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itle 27">
            <a:extLst>
              <a:ext uri="{FF2B5EF4-FFF2-40B4-BE49-F238E27FC236}">
                <a16:creationId xmlns:a16="http://schemas.microsoft.com/office/drawing/2014/main" id="{906A0102-A611-2D7D-ABA0-3D4E1D352854}"/>
              </a:ext>
            </a:extLst>
          </p:cNvPr>
          <p:cNvSpPr txBox="1">
            <a:spLocks/>
          </p:cNvSpPr>
          <p:nvPr/>
        </p:nvSpPr>
        <p:spPr>
          <a:xfrm>
            <a:off x="829056" y="2592515"/>
            <a:ext cx="6431844" cy="5016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800" dirty="0">
                <a:solidFill>
                  <a:schemeClr val="bg1"/>
                </a:solidFill>
              </a:rPr>
              <a:t>Manfaat :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93CDCFD4-2D1E-D7A6-BA4F-994FB28ED527}"/>
              </a:ext>
            </a:extLst>
          </p:cNvPr>
          <p:cNvSpPr txBox="1">
            <a:spLocks/>
          </p:cNvSpPr>
          <p:nvPr/>
        </p:nvSpPr>
        <p:spPr>
          <a:xfrm>
            <a:off x="829056" y="3094137"/>
            <a:ext cx="5885347" cy="32022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chemeClr val="bg1"/>
                </a:solidFill>
              </a:rPr>
              <a:t>Efisiensi</a:t>
            </a:r>
            <a:r>
              <a:rPr lang="en-US" sz="1400" dirty="0">
                <a:solidFill>
                  <a:schemeClr val="bg1"/>
                </a:solidFill>
              </a:rPr>
              <a:t> Waktu</a:t>
            </a:r>
            <a:r>
              <a:rPr lang="id-ID" sz="1400" dirty="0">
                <a:solidFill>
                  <a:schemeClr val="bg1"/>
                </a:solidFill>
              </a:rPr>
              <a:t>, Mempercepat proses transaksi sehingga pelanggan tidak perlu menunggu terlalu lama.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chemeClr val="bg1"/>
                </a:solidFill>
              </a:rPr>
              <a:t>Akurasi</a:t>
            </a:r>
            <a:r>
              <a:rPr lang="en-US" sz="1400" dirty="0">
                <a:solidFill>
                  <a:schemeClr val="bg1"/>
                </a:solidFill>
              </a:rPr>
              <a:t> Data</a:t>
            </a:r>
            <a:r>
              <a:rPr lang="id-ID" sz="1400" dirty="0">
                <a:solidFill>
                  <a:schemeClr val="bg1"/>
                </a:solidFill>
              </a:rPr>
              <a:t>, Mengurangi kesalahan pencatatan transaksi dan pengelolaan stok.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chemeClr val="bg1"/>
                </a:solidFill>
              </a:rPr>
              <a:t>Pelayanan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Lebih</a:t>
            </a:r>
            <a:r>
              <a:rPr lang="en-US" sz="1400" dirty="0">
                <a:solidFill>
                  <a:schemeClr val="bg1"/>
                </a:solidFill>
              </a:rPr>
              <a:t> Baik</a:t>
            </a:r>
            <a:r>
              <a:rPr lang="id-ID" sz="1400" dirty="0">
                <a:solidFill>
                  <a:schemeClr val="bg1"/>
                </a:solidFill>
              </a:rPr>
              <a:t>, Meningkatkan kepuasan pelanggan melalui sistem yang lebih terstruktur dan cepat.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chemeClr val="bg1"/>
                </a:solidFill>
              </a:rPr>
              <a:t>Efektivitas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Operasional</a:t>
            </a:r>
            <a:r>
              <a:rPr lang="id-ID" sz="1400" dirty="0">
                <a:solidFill>
                  <a:schemeClr val="bg1"/>
                </a:solidFill>
              </a:rPr>
              <a:t>, Meningkatkan produktivitas staf dengan mengurangi pekerjaan manual yang repetitif.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689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730CE-B52F-C34A-0813-F818C3C98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1F51692-DAA5-9745-1D0D-A5950A56881B}"/>
              </a:ext>
            </a:extLst>
          </p:cNvPr>
          <p:cNvSpPr/>
          <p:nvPr/>
        </p:nvSpPr>
        <p:spPr>
          <a:xfrm>
            <a:off x="266700" y="504483"/>
            <a:ext cx="11658600" cy="6188925"/>
          </a:xfrm>
          <a:prstGeom prst="roundRect">
            <a:avLst>
              <a:gd name="adj" fmla="val 461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3A830-DF20-C91F-399F-9BF153D32546}"/>
              </a:ext>
            </a:extLst>
          </p:cNvPr>
          <p:cNvSpPr txBox="1"/>
          <p:nvPr/>
        </p:nvSpPr>
        <p:spPr>
          <a:xfrm>
            <a:off x="4404092" y="12040"/>
            <a:ext cx="34173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600" b="1" dirty="0" err="1">
                <a:latin typeface="+mj-lt"/>
              </a:rPr>
              <a:t>Layout</a:t>
            </a:r>
            <a:r>
              <a:rPr lang="id-ID" sz="2600" b="1" dirty="0">
                <a:latin typeface="+mj-lt"/>
              </a:rPr>
              <a:t> Program (</a:t>
            </a:r>
            <a:r>
              <a:rPr lang="id-ID" sz="2600" b="1" dirty="0" err="1">
                <a:latin typeface="+mj-lt"/>
              </a:rPr>
              <a:t>input</a:t>
            </a:r>
            <a:r>
              <a:rPr lang="id-ID" sz="2600" b="1" dirty="0">
                <a:latin typeface="+mj-lt"/>
              </a:rPr>
              <a:t>)</a:t>
            </a:r>
            <a:endParaRPr lang="en-ID" sz="2600" b="1" dirty="0">
              <a:latin typeface="+mj-lt"/>
            </a:endParaRP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14E604F1-94FA-01AE-89BA-198BFDEB3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065" y="640477"/>
            <a:ext cx="3880347" cy="1488133"/>
          </a:xfrm>
          <a:prstGeom prst="rect">
            <a:avLst/>
          </a:prstGeom>
        </p:spPr>
      </p:pic>
      <p:pic>
        <p:nvPicPr>
          <p:cNvPr id="16" name="Gambar 15">
            <a:extLst>
              <a:ext uri="{FF2B5EF4-FFF2-40B4-BE49-F238E27FC236}">
                <a16:creationId xmlns:a16="http://schemas.microsoft.com/office/drawing/2014/main" id="{B1681286-923B-B95C-899D-122D74EB4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339" y="2668027"/>
            <a:ext cx="5098792" cy="3266047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278C93B5-3855-AF75-0B23-335448D5CE5A}"/>
              </a:ext>
            </a:extLst>
          </p:cNvPr>
          <p:cNvSpPr txBox="1"/>
          <p:nvPr/>
        </p:nvSpPr>
        <p:spPr>
          <a:xfrm>
            <a:off x="353131" y="189371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dirty="0">
                <a:solidFill>
                  <a:schemeClr val="bg1"/>
                </a:solidFill>
                <a:latin typeface="+mj-lt"/>
              </a:rPr>
              <a:t>Pilihan 1 :</a:t>
            </a:r>
            <a:endParaRPr lang="en-ID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CD41B81D-97E1-6D47-A87D-B235CFF33012}"/>
              </a:ext>
            </a:extLst>
          </p:cNvPr>
          <p:cNvSpPr txBox="1"/>
          <p:nvPr/>
        </p:nvSpPr>
        <p:spPr>
          <a:xfrm>
            <a:off x="3196967" y="620303"/>
            <a:ext cx="1207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dirty="0">
                <a:solidFill>
                  <a:schemeClr val="bg1"/>
                </a:solidFill>
                <a:latin typeface="+mj-lt"/>
              </a:rPr>
              <a:t>Menu Utama:</a:t>
            </a:r>
            <a:endParaRPr lang="en-ID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FC2961B9-B35F-BBAB-9D45-E6207A968709}"/>
              </a:ext>
            </a:extLst>
          </p:cNvPr>
          <p:cNvSpPr txBox="1"/>
          <p:nvPr/>
        </p:nvSpPr>
        <p:spPr>
          <a:xfrm>
            <a:off x="6500265" y="2313276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dirty="0">
                <a:solidFill>
                  <a:schemeClr val="bg1"/>
                </a:solidFill>
                <a:latin typeface="+mj-lt"/>
              </a:rPr>
              <a:t>Pilihan 2 :</a:t>
            </a:r>
            <a:endParaRPr lang="en-ID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Gambar 22">
            <a:extLst>
              <a:ext uri="{FF2B5EF4-FFF2-40B4-BE49-F238E27FC236}">
                <a16:creationId xmlns:a16="http://schemas.microsoft.com/office/drawing/2014/main" id="{D3A91C02-520D-ADBF-ED73-79A34B653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15" y="2274365"/>
            <a:ext cx="5920335" cy="426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26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0BECF6-D52E-3759-CE52-3C9D46BF6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BA71C-4929-3D57-221A-61ECD8B79C6B}"/>
              </a:ext>
            </a:extLst>
          </p:cNvPr>
          <p:cNvSpPr/>
          <p:nvPr/>
        </p:nvSpPr>
        <p:spPr>
          <a:xfrm>
            <a:off x="266700" y="504483"/>
            <a:ext cx="11658600" cy="6188925"/>
          </a:xfrm>
          <a:prstGeom prst="roundRect">
            <a:avLst>
              <a:gd name="adj" fmla="val 4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3978A-B57C-B254-C055-38E93D3944AA}"/>
              </a:ext>
            </a:extLst>
          </p:cNvPr>
          <p:cNvSpPr txBox="1"/>
          <p:nvPr/>
        </p:nvSpPr>
        <p:spPr>
          <a:xfrm>
            <a:off x="4300699" y="12040"/>
            <a:ext cx="36241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600" b="1" dirty="0" err="1">
                <a:solidFill>
                  <a:schemeClr val="bg1"/>
                </a:solidFill>
                <a:latin typeface="+mj-lt"/>
              </a:rPr>
              <a:t>Layout</a:t>
            </a:r>
            <a:r>
              <a:rPr lang="id-ID" sz="2600" b="1" dirty="0">
                <a:solidFill>
                  <a:schemeClr val="bg1"/>
                </a:solidFill>
                <a:latin typeface="+mj-lt"/>
              </a:rPr>
              <a:t> Program (</a:t>
            </a:r>
            <a:r>
              <a:rPr lang="id-ID" sz="2600" b="1" dirty="0" err="1">
                <a:solidFill>
                  <a:schemeClr val="bg1"/>
                </a:solidFill>
                <a:latin typeface="+mj-lt"/>
              </a:rPr>
              <a:t>output</a:t>
            </a:r>
            <a:r>
              <a:rPr lang="id-ID" sz="2600" b="1" dirty="0">
                <a:solidFill>
                  <a:schemeClr val="bg1"/>
                </a:solidFill>
                <a:latin typeface="+mj-lt"/>
              </a:rPr>
              <a:t>)</a:t>
            </a:r>
            <a:endParaRPr lang="en-ID" sz="2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34819AAD-4DDC-B11E-AA26-D65A180AA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95" y="1421064"/>
            <a:ext cx="5562545" cy="4483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EDA19D4C-684B-721D-B89F-E2B4A772E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819" y="4076701"/>
            <a:ext cx="2966832" cy="24006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2CAD1B91-AE75-A2F6-BB50-A5BF8D667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73" y="1075098"/>
            <a:ext cx="5695586" cy="2811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AFB66953-9F5B-B97C-CA38-DDA08ED23E01}"/>
              </a:ext>
            </a:extLst>
          </p:cNvPr>
          <p:cNvSpPr txBox="1"/>
          <p:nvPr/>
        </p:nvSpPr>
        <p:spPr>
          <a:xfrm>
            <a:off x="359379" y="1020954"/>
            <a:ext cx="988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dirty="0">
                <a:latin typeface="+mj-lt"/>
              </a:rPr>
              <a:t>Transaksi :</a:t>
            </a:r>
            <a:endParaRPr lang="en-ID" sz="1400" b="1" dirty="0">
              <a:latin typeface="+mj-lt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0227732B-D0A5-A44A-2317-2061E32D7DC4}"/>
              </a:ext>
            </a:extLst>
          </p:cNvPr>
          <p:cNvSpPr txBox="1"/>
          <p:nvPr/>
        </p:nvSpPr>
        <p:spPr>
          <a:xfrm>
            <a:off x="6044233" y="687780"/>
            <a:ext cx="808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dirty="0">
                <a:latin typeface="+mj-lt"/>
              </a:rPr>
              <a:t>Produk :</a:t>
            </a:r>
            <a:endParaRPr lang="en-ID" sz="1400" b="1" dirty="0">
              <a:latin typeface="+mj-lt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55D9DD75-DE61-9583-C07A-7CCD194BE0BF}"/>
              </a:ext>
            </a:extLst>
          </p:cNvPr>
          <p:cNvSpPr txBox="1"/>
          <p:nvPr/>
        </p:nvSpPr>
        <p:spPr>
          <a:xfrm>
            <a:off x="7164067" y="4070866"/>
            <a:ext cx="1074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dirty="0" err="1">
                <a:latin typeface="+mj-lt"/>
              </a:rPr>
              <a:t>Print</a:t>
            </a:r>
            <a:r>
              <a:rPr lang="id-ID" sz="1400" b="1" dirty="0">
                <a:latin typeface="+mj-lt"/>
              </a:rPr>
              <a:t> </a:t>
            </a:r>
            <a:r>
              <a:rPr lang="id-ID" sz="1400" b="1" dirty="0" err="1">
                <a:latin typeface="+mj-lt"/>
              </a:rPr>
              <a:t>Struk</a:t>
            </a:r>
            <a:r>
              <a:rPr lang="id-ID" sz="1400" b="1" dirty="0">
                <a:latin typeface="+mj-lt"/>
              </a:rPr>
              <a:t> :</a:t>
            </a:r>
            <a:endParaRPr lang="en-ID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2585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0E99D-F358-29E1-C626-107FEA3C0DAC}"/>
              </a:ext>
            </a:extLst>
          </p:cNvPr>
          <p:cNvSpPr/>
          <p:nvPr/>
        </p:nvSpPr>
        <p:spPr>
          <a:xfrm rot="2700000" flipH="1">
            <a:off x="-186585" y="1418400"/>
            <a:ext cx="4021507" cy="40212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8C45D4A1-D5CD-7DE3-7277-BB2E3CBC5C71}"/>
              </a:ext>
            </a:extLst>
          </p:cNvPr>
          <p:cNvSpPr txBox="1">
            <a:spLocks/>
          </p:cNvSpPr>
          <p:nvPr/>
        </p:nvSpPr>
        <p:spPr>
          <a:xfrm>
            <a:off x="6182631" y="438796"/>
            <a:ext cx="5588821" cy="5309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Kesimpulan</a:t>
            </a:r>
            <a:endParaRPr lang="en-ID" sz="3200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EED4FDD-0C5C-F53D-051D-773471A544D0}"/>
              </a:ext>
            </a:extLst>
          </p:cNvPr>
          <p:cNvSpPr txBox="1">
            <a:spLocks/>
          </p:cNvSpPr>
          <p:nvPr/>
        </p:nvSpPr>
        <p:spPr>
          <a:xfrm>
            <a:off x="6182631" y="1018608"/>
            <a:ext cx="5588821" cy="18160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kasir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Erla Skin Clinic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solusi</a:t>
            </a:r>
            <a:r>
              <a:rPr lang="en-US" sz="1400" dirty="0"/>
              <a:t> </a:t>
            </a:r>
            <a:r>
              <a:rPr lang="en-US" sz="1400" dirty="0" err="1"/>
              <a:t>sederhana</a:t>
            </a:r>
            <a:r>
              <a:rPr lang="en-US" sz="1400" dirty="0"/>
              <a:t> dan </a:t>
            </a:r>
            <a:r>
              <a:rPr lang="en-US" sz="1400" dirty="0" err="1"/>
              <a:t>efektif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mengatasi</a:t>
            </a:r>
            <a:r>
              <a:rPr lang="en-US" sz="1400" dirty="0"/>
              <a:t> </a:t>
            </a:r>
            <a:r>
              <a:rPr lang="en-US" sz="1400" dirty="0" err="1"/>
              <a:t>tantangan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proses </a:t>
            </a:r>
            <a:r>
              <a:rPr lang="en-US" sz="1400" dirty="0" err="1"/>
              <a:t>transaksi</a:t>
            </a:r>
            <a:r>
              <a:rPr lang="en-US" sz="1400" dirty="0"/>
              <a:t>.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pencatatan</a:t>
            </a:r>
            <a:r>
              <a:rPr lang="en-US" sz="1400" dirty="0"/>
              <a:t> </a:t>
            </a:r>
            <a:r>
              <a:rPr lang="en-US" sz="1400" dirty="0" err="1"/>
              <a:t>transaksi</a:t>
            </a:r>
            <a:r>
              <a:rPr lang="en-US" sz="1400" dirty="0"/>
              <a:t> dan </a:t>
            </a:r>
            <a:r>
              <a:rPr lang="en-US" sz="1400" dirty="0" err="1"/>
              <a:t>perhitungan</a:t>
            </a:r>
            <a:r>
              <a:rPr lang="en-US" sz="1400" dirty="0"/>
              <a:t> </a:t>
            </a:r>
            <a:r>
              <a:rPr lang="en-US" sz="1400" dirty="0" err="1"/>
              <a:t>otomatis</a:t>
            </a:r>
            <a:r>
              <a:rPr lang="en-US" sz="1400" dirty="0"/>
              <a:t>,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efisiensi</a:t>
            </a:r>
            <a:r>
              <a:rPr lang="en-US" sz="1400" dirty="0"/>
              <a:t> </a:t>
            </a:r>
            <a:r>
              <a:rPr lang="en-US" sz="1400" dirty="0" err="1"/>
              <a:t>operasional</a:t>
            </a:r>
            <a:r>
              <a:rPr lang="en-US" sz="1400" dirty="0"/>
              <a:t>, </a:t>
            </a:r>
            <a:r>
              <a:rPr lang="en-US" sz="1400" dirty="0" err="1"/>
              <a:t>akurasi</a:t>
            </a:r>
            <a:r>
              <a:rPr lang="en-US" sz="1400" dirty="0"/>
              <a:t> data, dan </a:t>
            </a:r>
            <a:r>
              <a:rPr lang="en-US" sz="1400" dirty="0" err="1"/>
              <a:t>kualitas</a:t>
            </a:r>
            <a:r>
              <a:rPr lang="en-US" sz="1400" dirty="0"/>
              <a:t> </a:t>
            </a:r>
            <a:r>
              <a:rPr lang="en-US" sz="1400" dirty="0" err="1"/>
              <a:t>pelayanan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pelanggan</a:t>
            </a:r>
            <a:r>
              <a:rPr lang="en-US" sz="1400" dirty="0"/>
              <a:t>.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B7FC3B7E-746E-1700-B9D0-D71B0235A8F0}"/>
              </a:ext>
            </a:extLst>
          </p:cNvPr>
          <p:cNvSpPr txBox="1">
            <a:spLocks/>
          </p:cNvSpPr>
          <p:nvPr/>
        </p:nvSpPr>
        <p:spPr>
          <a:xfrm>
            <a:off x="6649875" y="3605976"/>
            <a:ext cx="3830893" cy="28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Pengembangan</a:t>
            </a:r>
            <a:r>
              <a:rPr lang="en-US" sz="1800" dirty="0"/>
              <a:t> Fitur </a:t>
            </a:r>
            <a:r>
              <a:rPr lang="en-US" sz="1800" dirty="0" err="1"/>
              <a:t>Tambahan</a:t>
            </a:r>
            <a:endParaRPr lang="en-ID" sz="1800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7A0CEF3D-4148-F568-DBC5-E56FF038080A}"/>
              </a:ext>
            </a:extLst>
          </p:cNvPr>
          <p:cNvSpPr txBox="1">
            <a:spLocks/>
          </p:cNvSpPr>
          <p:nvPr/>
        </p:nvSpPr>
        <p:spPr>
          <a:xfrm>
            <a:off x="6649875" y="3908773"/>
            <a:ext cx="5121576" cy="5904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300" dirty="0" err="1"/>
              <a:t>Aplikasi</a:t>
            </a:r>
            <a:r>
              <a:rPr lang="es-ES" sz="1300" dirty="0"/>
              <a:t> </a:t>
            </a:r>
            <a:r>
              <a:rPr lang="es-ES" sz="1300" dirty="0" err="1"/>
              <a:t>dapat</a:t>
            </a:r>
            <a:r>
              <a:rPr lang="es-ES" sz="1300" dirty="0"/>
              <a:t> </a:t>
            </a:r>
            <a:r>
              <a:rPr lang="es-ES" sz="1300" dirty="0" err="1"/>
              <a:t>ditingkatkan</a:t>
            </a:r>
            <a:r>
              <a:rPr lang="es-ES" sz="1300" dirty="0"/>
              <a:t> </a:t>
            </a:r>
            <a:r>
              <a:rPr lang="es-ES" sz="1300" dirty="0" err="1"/>
              <a:t>dengan</a:t>
            </a:r>
            <a:r>
              <a:rPr lang="es-ES" sz="1300" dirty="0"/>
              <a:t> </a:t>
            </a:r>
            <a:r>
              <a:rPr lang="es-ES" sz="1300" dirty="0" err="1"/>
              <a:t>fitur</a:t>
            </a:r>
            <a:r>
              <a:rPr lang="es-ES" sz="1300" dirty="0"/>
              <a:t> se</a:t>
            </a:r>
            <a:r>
              <a:rPr lang="id-ID" sz="1300" dirty="0"/>
              <a:t>p</a:t>
            </a:r>
            <a:r>
              <a:rPr lang="es-ES" sz="1300" dirty="0" err="1"/>
              <a:t>erti</a:t>
            </a:r>
            <a:r>
              <a:rPr lang="es-ES" sz="1300" dirty="0"/>
              <a:t> </a:t>
            </a:r>
            <a:r>
              <a:rPr lang="es-ES" sz="1300" dirty="0" err="1"/>
              <a:t>integrasi</a:t>
            </a:r>
            <a:r>
              <a:rPr lang="es-ES" sz="1300" dirty="0"/>
              <a:t> </a:t>
            </a:r>
            <a:r>
              <a:rPr lang="es-ES" sz="1300" dirty="0" err="1"/>
              <a:t>pembayaran</a:t>
            </a:r>
            <a:r>
              <a:rPr lang="es-ES" sz="1300" dirty="0"/>
              <a:t> digital, </a:t>
            </a:r>
            <a:r>
              <a:rPr lang="id-ID" sz="1300" dirty="0"/>
              <a:t>pengingat</a:t>
            </a:r>
            <a:r>
              <a:rPr lang="es-ES" sz="1300" dirty="0"/>
              <a:t> </a:t>
            </a:r>
            <a:r>
              <a:rPr lang="es-ES" sz="1300" dirty="0" err="1"/>
              <a:t>stok</a:t>
            </a:r>
            <a:r>
              <a:rPr lang="es-ES" sz="1300" dirty="0"/>
              <a:t> </a:t>
            </a:r>
            <a:r>
              <a:rPr lang="es-ES" sz="1300" dirty="0" err="1"/>
              <a:t>produk</a:t>
            </a:r>
            <a:r>
              <a:rPr lang="es-ES" sz="1300" dirty="0"/>
              <a:t>, </a:t>
            </a:r>
            <a:r>
              <a:rPr lang="es-ES" sz="1300" dirty="0" err="1"/>
              <a:t>atau</a:t>
            </a:r>
            <a:r>
              <a:rPr lang="es-ES" sz="1300" dirty="0"/>
              <a:t> </a:t>
            </a:r>
            <a:r>
              <a:rPr lang="es-ES" sz="1300" dirty="0" err="1"/>
              <a:t>manajemen</a:t>
            </a:r>
            <a:r>
              <a:rPr lang="es-ES" sz="1300" dirty="0"/>
              <a:t> </a:t>
            </a:r>
            <a:r>
              <a:rPr lang="es-ES" sz="1300" dirty="0" err="1"/>
              <a:t>diskon</a:t>
            </a:r>
            <a:r>
              <a:rPr lang="es-ES" sz="1300" dirty="0"/>
              <a:t>/</a:t>
            </a:r>
            <a:r>
              <a:rPr lang="es-ES" sz="1300" dirty="0" err="1"/>
              <a:t>promosi</a:t>
            </a:r>
            <a:r>
              <a:rPr lang="id-ID" sz="1300" dirty="0"/>
              <a:t> dan dapat dikembangkan menjadi </a:t>
            </a:r>
            <a:r>
              <a:rPr lang="id-ID" sz="1300" dirty="0" err="1"/>
              <a:t>cross</a:t>
            </a:r>
            <a:r>
              <a:rPr lang="id-ID" sz="1300" dirty="0"/>
              <a:t> platform.</a:t>
            </a:r>
            <a:endParaRPr lang="es-ES" sz="1300" dirty="0"/>
          </a:p>
        </p:txBody>
      </p:sp>
      <p:grpSp>
        <p:nvGrpSpPr>
          <p:cNvPr id="15" name="Grup 14">
            <a:extLst>
              <a:ext uri="{FF2B5EF4-FFF2-40B4-BE49-F238E27FC236}">
                <a16:creationId xmlns:a16="http://schemas.microsoft.com/office/drawing/2014/main" id="{2F8334B8-E3E0-F9F7-CF8D-C378BF844574}"/>
              </a:ext>
            </a:extLst>
          </p:cNvPr>
          <p:cNvGrpSpPr/>
          <p:nvPr/>
        </p:nvGrpSpPr>
        <p:grpSpPr>
          <a:xfrm>
            <a:off x="6182631" y="3686900"/>
            <a:ext cx="302797" cy="302797"/>
            <a:chOff x="7355303" y="3912337"/>
            <a:chExt cx="302797" cy="30279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DECF53-E0D4-927C-4E3F-55AFBFC84BB7}"/>
                </a:ext>
              </a:extLst>
            </p:cNvPr>
            <p:cNvSpPr/>
            <p:nvPr/>
          </p:nvSpPr>
          <p:spPr>
            <a:xfrm>
              <a:off x="7355303" y="3912337"/>
              <a:ext cx="302797" cy="30279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8AFBE9B4-4B42-CBFC-8302-E2F4E84B0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07899" y="3971512"/>
              <a:ext cx="213475" cy="213475"/>
            </a:xfrm>
            <a:prstGeom prst="rect">
              <a:avLst/>
            </a:prstGeom>
          </p:spPr>
        </p:pic>
      </p:grpSp>
      <p:pic>
        <p:nvPicPr>
          <p:cNvPr id="21" name="!!img">
            <a:extLst>
              <a:ext uri="{FF2B5EF4-FFF2-40B4-BE49-F238E27FC236}">
                <a16:creationId xmlns:a16="http://schemas.microsoft.com/office/drawing/2014/main" id="{7095034E-3FF8-C6D1-D57B-6D59643E9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" t="293" r="40155" b="-293"/>
          <a:stretch/>
        </p:blipFill>
        <p:spPr>
          <a:xfrm>
            <a:off x="1817942" y="1413790"/>
            <a:ext cx="3998795" cy="3994858"/>
          </a:xfrm>
          <a:custGeom>
            <a:avLst/>
            <a:gdLst>
              <a:gd name="connsiteX0" fmla="*/ 0 w 3998795"/>
              <a:gd name="connsiteY0" fmla="*/ 0 h 3994858"/>
              <a:gd name="connsiteX1" fmla="*/ 3998795 w 3998795"/>
              <a:gd name="connsiteY1" fmla="*/ 0 h 3994858"/>
              <a:gd name="connsiteX2" fmla="*/ 3998795 w 3998795"/>
              <a:gd name="connsiteY2" fmla="*/ 3994858 h 3994858"/>
              <a:gd name="connsiteX3" fmla="*/ 0 w 3998795"/>
              <a:gd name="connsiteY3" fmla="*/ 3994858 h 399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795" h="3994858">
                <a:moveTo>
                  <a:pt x="0" y="0"/>
                </a:moveTo>
                <a:lnTo>
                  <a:pt x="3998795" y="0"/>
                </a:lnTo>
                <a:lnTo>
                  <a:pt x="3998795" y="3994858"/>
                </a:lnTo>
                <a:lnTo>
                  <a:pt x="0" y="3994858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D43CB6-724E-B39E-C187-391276B4E7BC}"/>
              </a:ext>
            </a:extLst>
          </p:cNvPr>
          <p:cNvSpPr/>
          <p:nvPr/>
        </p:nvSpPr>
        <p:spPr>
          <a:xfrm>
            <a:off x="12221483" y="0"/>
            <a:ext cx="1242659" cy="6858000"/>
          </a:xfrm>
          <a:custGeom>
            <a:avLst/>
            <a:gdLst>
              <a:gd name="connsiteX0" fmla="*/ 3428999 w 5740506"/>
              <a:gd name="connsiteY0" fmla="*/ 0 h 6858000"/>
              <a:gd name="connsiteX1" fmla="*/ 4534954 w 5740506"/>
              <a:gd name="connsiteY1" fmla="*/ 0 h 6858000"/>
              <a:gd name="connsiteX2" fmla="*/ 5181193 w 5740506"/>
              <a:gd name="connsiteY2" fmla="*/ 0 h 6858000"/>
              <a:gd name="connsiteX3" fmla="*/ 5740506 w 5740506"/>
              <a:gd name="connsiteY3" fmla="*/ 0 h 6858000"/>
              <a:gd name="connsiteX4" fmla="*/ 5740506 w 5740506"/>
              <a:gd name="connsiteY4" fmla="*/ 6858000 h 6858000"/>
              <a:gd name="connsiteX5" fmla="*/ 5181193 w 5740506"/>
              <a:gd name="connsiteY5" fmla="*/ 6858000 h 6858000"/>
              <a:gd name="connsiteX6" fmla="*/ 4534954 w 5740506"/>
              <a:gd name="connsiteY6" fmla="*/ 6858000 h 6858000"/>
              <a:gd name="connsiteX7" fmla="*/ 3428999 w 5740506"/>
              <a:gd name="connsiteY7" fmla="*/ 6858000 h 6858000"/>
              <a:gd name="connsiteX8" fmla="*/ 0 w 5740506"/>
              <a:gd name="connsiteY8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0506" h="6858000">
                <a:moveTo>
                  <a:pt x="3428999" y="0"/>
                </a:moveTo>
                <a:lnTo>
                  <a:pt x="4534954" y="0"/>
                </a:lnTo>
                <a:lnTo>
                  <a:pt x="5181193" y="0"/>
                </a:lnTo>
                <a:lnTo>
                  <a:pt x="5740506" y="0"/>
                </a:lnTo>
                <a:lnTo>
                  <a:pt x="5740506" y="6858000"/>
                </a:lnTo>
                <a:lnTo>
                  <a:pt x="5181193" y="6858000"/>
                </a:lnTo>
                <a:lnTo>
                  <a:pt x="4534954" y="6858000"/>
                </a:lnTo>
                <a:lnTo>
                  <a:pt x="3428999" y="6858000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8" name="Grup 17">
            <a:extLst>
              <a:ext uri="{FF2B5EF4-FFF2-40B4-BE49-F238E27FC236}">
                <a16:creationId xmlns:a16="http://schemas.microsoft.com/office/drawing/2014/main" id="{D6F96526-0F45-3019-64DF-3B42537B152A}"/>
              </a:ext>
            </a:extLst>
          </p:cNvPr>
          <p:cNvGrpSpPr/>
          <p:nvPr/>
        </p:nvGrpSpPr>
        <p:grpSpPr>
          <a:xfrm>
            <a:off x="6182631" y="4770096"/>
            <a:ext cx="302797" cy="302797"/>
            <a:chOff x="7355303" y="4353494"/>
            <a:chExt cx="302797" cy="302797"/>
          </a:xfrm>
        </p:grpSpPr>
        <p:sp>
          <p:nvSpPr>
            <p:cNvPr id="3" name="Rectangle 11">
              <a:extLst>
                <a:ext uri="{FF2B5EF4-FFF2-40B4-BE49-F238E27FC236}">
                  <a16:creationId xmlns:a16="http://schemas.microsoft.com/office/drawing/2014/main" id="{6309FC28-5201-A80F-EB9A-327263C6BD84}"/>
                </a:ext>
              </a:extLst>
            </p:cNvPr>
            <p:cNvSpPr/>
            <p:nvPr/>
          </p:nvSpPr>
          <p:spPr>
            <a:xfrm>
              <a:off x="7355303" y="4353494"/>
              <a:ext cx="302797" cy="30279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6" name="Graphic 15">
              <a:extLst>
                <a:ext uri="{FF2B5EF4-FFF2-40B4-BE49-F238E27FC236}">
                  <a16:creationId xmlns:a16="http://schemas.microsoft.com/office/drawing/2014/main" id="{2D78C24D-0550-3326-2D87-B632C0070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94564" y="4398190"/>
              <a:ext cx="213475" cy="213475"/>
            </a:xfrm>
            <a:prstGeom prst="rect">
              <a:avLst/>
            </a:prstGeom>
          </p:spPr>
        </p:pic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F2794963-B75B-D817-00D0-0EDBFF9FB948}"/>
              </a:ext>
            </a:extLst>
          </p:cNvPr>
          <p:cNvGrpSpPr/>
          <p:nvPr/>
        </p:nvGrpSpPr>
        <p:grpSpPr>
          <a:xfrm>
            <a:off x="6182631" y="5744293"/>
            <a:ext cx="302797" cy="302797"/>
            <a:chOff x="7355303" y="4928804"/>
            <a:chExt cx="302797" cy="302797"/>
          </a:xfrm>
        </p:grpSpPr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B106A8ED-CD4C-6DE6-1B55-73DA6A99074C}"/>
                </a:ext>
              </a:extLst>
            </p:cNvPr>
            <p:cNvSpPr/>
            <p:nvPr/>
          </p:nvSpPr>
          <p:spPr>
            <a:xfrm>
              <a:off x="7355303" y="4928804"/>
              <a:ext cx="302797" cy="30279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3" name="Graphic 15">
              <a:extLst>
                <a:ext uri="{FF2B5EF4-FFF2-40B4-BE49-F238E27FC236}">
                  <a16:creationId xmlns:a16="http://schemas.microsoft.com/office/drawing/2014/main" id="{53A75AF4-C93D-B275-D4D3-59A4E59FE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07899" y="4973464"/>
              <a:ext cx="213475" cy="213475"/>
            </a:xfrm>
            <a:prstGeom prst="rect">
              <a:avLst/>
            </a:prstGeom>
          </p:spPr>
        </p:pic>
      </p:grp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5848D04-8E78-E228-8E29-40B859710EF3}"/>
              </a:ext>
            </a:extLst>
          </p:cNvPr>
          <p:cNvSpPr txBox="1">
            <a:spLocks/>
          </p:cNvSpPr>
          <p:nvPr/>
        </p:nvSpPr>
        <p:spPr>
          <a:xfrm>
            <a:off x="6649875" y="4674693"/>
            <a:ext cx="3830893" cy="28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Pembaruan</a:t>
            </a:r>
            <a:r>
              <a:rPr lang="en-US" sz="1800" dirty="0"/>
              <a:t> </a:t>
            </a:r>
            <a:r>
              <a:rPr lang="en-US" sz="1800" dirty="0" err="1"/>
              <a:t>Berkala</a:t>
            </a:r>
            <a:endParaRPr lang="en-ID" sz="1800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51059CFF-EDF7-431F-D410-DCADE173B60B}"/>
              </a:ext>
            </a:extLst>
          </p:cNvPr>
          <p:cNvSpPr txBox="1">
            <a:spLocks/>
          </p:cNvSpPr>
          <p:nvPr/>
        </p:nvSpPr>
        <p:spPr>
          <a:xfrm>
            <a:off x="6649875" y="4977490"/>
            <a:ext cx="5121576" cy="5904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300" dirty="0" err="1"/>
              <a:t>Lakukan</a:t>
            </a:r>
            <a:r>
              <a:rPr lang="es-ES" sz="1300" dirty="0"/>
              <a:t> </a:t>
            </a:r>
            <a:r>
              <a:rPr lang="es-ES" sz="1300" dirty="0" err="1"/>
              <a:t>evaluasi</a:t>
            </a:r>
            <a:r>
              <a:rPr lang="es-ES" sz="1300" dirty="0"/>
              <a:t> dan </a:t>
            </a:r>
            <a:r>
              <a:rPr lang="es-ES" sz="1300" dirty="0" err="1"/>
              <a:t>pembaruan</a:t>
            </a:r>
            <a:r>
              <a:rPr lang="es-ES" sz="1300" dirty="0"/>
              <a:t> </a:t>
            </a:r>
            <a:r>
              <a:rPr lang="es-ES" sz="1300" dirty="0" err="1"/>
              <a:t>aplikasi</a:t>
            </a:r>
            <a:r>
              <a:rPr lang="es-ES" sz="1300" dirty="0"/>
              <a:t> secara </a:t>
            </a:r>
            <a:r>
              <a:rPr lang="es-ES" sz="1300" dirty="0" err="1"/>
              <a:t>berkala</a:t>
            </a:r>
            <a:r>
              <a:rPr lang="es-ES" sz="1300" dirty="0"/>
              <a:t> </a:t>
            </a:r>
            <a:r>
              <a:rPr lang="es-ES" sz="1300" dirty="0" err="1"/>
              <a:t>untuk</a:t>
            </a:r>
            <a:r>
              <a:rPr lang="es-ES" sz="1300" dirty="0"/>
              <a:t> </a:t>
            </a:r>
            <a:r>
              <a:rPr lang="es-ES" sz="1300" dirty="0" err="1"/>
              <a:t>menyesuaikan</a:t>
            </a:r>
            <a:r>
              <a:rPr lang="es-ES" sz="1300" dirty="0"/>
              <a:t> </a:t>
            </a:r>
            <a:r>
              <a:rPr lang="es-ES" sz="1300" dirty="0" err="1"/>
              <a:t>dengan</a:t>
            </a:r>
            <a:r>
              <a:rPr lang="es-ES" sz="1300" dirty="0"/>
              <a:t> </a:t>
            </a:r>
            <a:r>
              <a:rPr lang="es-ES" sz="1300" dirty="0" err="1"/>
              <a:t>kebutuhan</a:t>
            </a:r>
            <a:r>
              <a:rPr lang="es-ES" sz="1300" dirty="0"/>
              <a:t> </a:t>
            </a:r>
            <a:r>
              <a:rPr lang="es-ES" sz="1300" dirty="0" err="1"/>
              <a:t>bisnis</a:t>
            </a:r>
            <a:r>
              <a:rPr lang="es-ES" sz="1300" dirty="0"/>
              <a:t> yang </a:t>
            </a:r>
            <a:r>
              <a:rPr lang="es-ES" sz="1300" dirty="0" err="1"/>
              <a:t>terus</a:t>
            </a:r>
            <a:r>
              <a:rPr lang="es-ES" sz="1300" dirty="0"/>
              <a:t> </a:t>
            </a:r>
            <a:r>
              <a:rPr lang="es-ES" sz="1300" dirty="0" err="1"/>
              <a:t>berkembang</a:t>
            </a:r>
            <a:r>
              <a:rPr lang="es-ES" sz="1300" dirty="0"/>
              <a:t>.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5B5578A4-604D-0777-E2E1-D9D903D54C1F}"/>
              </a:ext>
            </a:extLst>
          </p:cNvPr>
          <p:cNvSpPr txBox="1">
            <a:spLocks/>
          </p:cNvSpPr>
          <p:nvPr/>
        </p:nvSpPr>
        <p:spPr>
          <a:xfrm>
            <a:off x="6649874" y="5648854"/>
            <a:ext cx="3830893" cy="28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Backup Data</a:t>
            </a:r>
            <a:endParaRPr lang="en-ID" sz="1800" dirty="0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80F1FE2-EEBC-E65B-C572-EB25770C10FC}"/>
              </a:ext>
            </a:extLst>
          </p:cNvPr>
          <p:cNvSpPr txBox="1">
            <a:spLocks/>
          </p:cNvSpPr>
          <p:nvPr/>
        </p:nvSpPr>
        <p:spPr>
          <a:xfrm>
            <a:off x="6649874" y="5951652"/>
            <a:ext cx="5121576" cy="4675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300" dirty="0" err="1"/>
              <a:t>Implementasikan</a:t>
            </a:r>
            <a:r>
              <a:rPr lang="es-ES" sz="1300" dirty="0"/>
              <a:t> </a:t>
            </a:r>
            <a:r>
              <a:rPr lang="es-ES" sz="1300" dirty="0" err="1"/>
              <a:t>fitur</a:t>
            </a:r>
            <a:r>
              <a:rPr lang="es-ES" sz="1300" dirty="0"/>
              <a:t> </a:t>
            </a:r>
            <a:r>
              <a:rPr lang="es-ES" sz="1300" dirty="0" err="1"/>
              <a:t>backup</a:t>
            </a:r>
            <a:r>
              <a:rPr lang="es-ES" sz="1300" dirty="0"/>
              <a:t> data </a:t>
            </a:r>
            <a:r>
              <a:rPr lang="es-ES" sz="1300" dirty="0" err="1"/>
              <a:t>untuk</a:t>
            </a:r>
            <a:r>
              <a:rPr lang="es-ES" sz="1300" dirty="0"/>
              <a:t> </a:t>
            </a:r>
            <a:r>
              <a:rPr lang="es-ES" sz="1300" dirty="0" err="1"/>
              <a:t>memastikan</a:t>
            </a:r>
            <a:r>
              <a:rPr lang="es-ES" sz="1300" dirty="0"/>
              <a:t> </a:t>
            </a:r>
            <a:r>
              <a:rPr lang="es-ES" sz="1300" dirty="0" err="1"/>
              <a:t>keamanan</a:t>
            </a:r>
            <a:r>
              <a:rPr lang="es-ES" sz="1300" dirty="0"/>
              <a:t> data </a:t>
            </a:r>
            <a:r>
              <a:rPr lang="es-ES" sz="1300" dirty="0" err="1"/>
              <a:t>transaksi</a:t>
            </a:r>
            <a:r>
              <a:rPr lang="es-ES" sz="1300" dirty="0"/>
              <a:t> dan </a:t>
            </a:r>
            <a:r>
              <a:rPr lang="es-ES" sz="1300" dirty="0" err="1"/>
              <a:t>produk</a:t>
            </a:r>
            <a:r>
              <a:rPr lang="es-ES" sz="1300" dirty="0"/>
              <a:t>.</a:t>
            </a:r>
          </a:p>
        </p:txBody>
      </p:sp>
      <p:sp>
        <p:nvSpPr>
          <p:cNvPr id="28" name="Title 8">
            <a:extLst>
              <a:ext uri="{FF2B5EF4-FFF2-40B4-BE49-F238E27FC236}">
                <a16:creationId xmlns:a16="http://schemas.microsoft.com/office/drawing/2014/main" id="{8D952DD8-2424-333F-87CB-0691E96CF448}"/>
              </a:ext>
            </a:extLst>
          </p:cNvPr>
          <p:cNvSpPr txBox="1">
            <a:spLocks/>
          </p:cNvSpPr>
          <p:nvPr/>
        </p:nvSpPr>
        <p:spPr>
          <a:xfrm>
            <a:off x="6182630" y="2905602"/>
            <a:ext cx="5588821" cy="5309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/>
              <a:t>Saran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53674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DE9C1C9-0F31-54C7-BE11-96A897429D72}"/>
              </a:ext>
            </a:extLst>
          </p:cNvPr>
          <p:cNvSpPr/>
          <p:nvPr/>
        </p:nvSpPr>
        <p:spPr>
          <a:xfrm>
            <a:off x="6451494" y="0"/>
            <a:ext cx="5740506" cy="6858000"/>
          </a:xfrm>
          <a:custGeom>
            <a:avLst/>
            <a:gdLst>
              <a:gd name="connsiteX0" fmla="*/ 3428999 w 5740506"/>
              <a:gd name="connsiteY0" fmla="*/ 0 h 6858000"/>
              <a:gd name="connsiteX1" fmla="*/ 4534954 w 5740506"/>
              <a:gd name="connsiteY1" fmla="*/ 0 h 6858000"/>
              <a:gd name="connsiteX2" fmla="*/ 5181193 w 5740506"/>
              <a:gd name="connsiteY2" fmla="*/ 0 h 6858000"/>
              <a:gd name="connsiteX3" fmla="*/ 5740506 w 5740506"/>
              <a:gd name="connsiteY3" fmla="*/ 0 h 6858000"/>
              <a:gd name="connsiteX4" fmla="*/ 5740506 w 5740506"/>
              <a:gd name="connsiteY4" fmla="*/ 6858000 h 6858000"/>
              <a:gd name="connsiteX5" fmla="*/ 5181193 w 5740506"/>
              <a:gd name="connsiteY5" fmla="*/ 6858000 h 6858000"/>
              <a:gd name="connsiteX6" fmla="*/ 4534954 w 5740506"/>
              <a:gd name="connsiteY6" fmla="*/ 6858000 h 6858000"/>
              <a:gd name="connsiteX7" fmla="*/ 3428999 w 5740506"/>
              <a:gd name="connsiteY7" fmla="*/ 6858000 h 6858000"/>
              <a:gd name="connsiteX8" fmla="*/ 0 w 5740506"/>
              <a:gd name="connsiteY8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0506" h="6858000">
                <a:moveTo>
                  <a:pt x="3428999" y="0"/>
                </a:moveTo>
                <a:lnTo>
                  <a:pt x="4534954" y="0"/>
                </a:lnTo>
                <a:lnTo>
                  <a:pt x="5181193" y="0"/>
                </a:lnTo>
                <a:lnTo>
                  <a:pt x="5740506" y="0"/>
                </a:lnTo>
                <a:lnTo>
                  <a:pt x="5740506" y="6858000"/>
                </a:lnTo>
                <a:lnTo>
                  <a:pt x="5181193" y="6858000"/>
                </a:lnTo>
                <a:lnTo>
                  <a:pt x="4534954" y="6858000"/>
                </a:lnTo>
                <a:lnTo>
                  <a:pt x="3428999" y="6858000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B61FFA-5CC1-675D-92D7-957829F7C2EA}"/>
              </a:ext>
            </a:extLst>
          </p:cNvPr>
          <p:cNvSpPr/>
          <p:nvPr/>
        </p:nvSpPr>
        <p:spPr>
          <a:xfrm rot="900000" flipH="1">
            <a:off x="8388901" y="1870921"/>
            <a:ext cx="3116162" cy="31161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pic>
        <p:nvPicPr>
          <p:cNvPr id="11" name="!!img" descr="A computer on a desk&#10;&#10;Description automatically generated">
            <a:extLst>
              <a:ext uri="{FF2B5EF4-FFF2-40B4-BE49-F238E27FC236}">
                <a16:creationId xmlns:a16="http://schemas.microsoft.com/office/drawing/2014/main" id="{38A7F6F4-73D3-77C0-476B-BD33D98DB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27" t="29798" r="5437" b="29798"/>
          <a:stretch>
            <a:fillRect/>
          </a:stretch>
        </p:blipFill>
        <p:spPr>
          <a:xfrm>
            <a:off x="8388901" y="1870920"/>
            <a:ext cx="3116162" cy="3116162"/>
          </a:xfrm>
          <a:custGeom>
            <a:avLst/>
            <a:gdLst>
              <a:gd name="connsiteX0" fmla="*/ 0 w 2770909"/>
              <a:gd name="connsiteY0" fmla="*/ 0 h 2770909"/>
              <a:gd name="connsiteX1" fmla="*/ 2770909 w 2770909"/>
              <a:gd name="connsiteY1" fmla="*/ 0 h 2770909"/>
              <a:gd name="connsiteX2" fmla="*/ 2770909 w 2770909"/>
              <a:gd name="connsiteY2" fmla="*/ 2770909 h 2770909"/>
              <a:gd name="connsiteX3" fmla="*/ 0 w 2770909"/>
              <a:gd name="connsiteY3" fmla="*/ 2770909 h 277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909" h="2770909">
                <a:moveTo>
                  <a:pt x="0" y="0"/>
                </a:moveTo>
                <a:lnTo>
                  <a:pt x="2770909" y="0"/>
                </a:lnTo>
                <a:lnTo>
                  <a:pt x="2770909" y="2770909"/>
                </a:lnTo>
                <a:lnTo>
                  <a:pt x="0" y="2770909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</p:pic>
      <p:sp>
        <p:nvSpPr>
          <p:cNvPr id="15" name="!!title">
            <a:extLst>
              <a:ext uri="{FF2B5EF4-FFF2-40B4-BE49-F238E27FC236}">
                <a16:creationId xmlns:a16="http://schemas.microsoft.com/office/drawing/2014/main" id="{EA080DE3-2AF9-E3E7-E771-E9C0D5C28EB1}"/>
              </a:ext>
            </a:extLst>
          </p:cNvPr>
          <p:cNvSpPr txBox="1">
            <a:spLocks/>
          </p:cNvSpPr>
          <p:nvPr/>
        </p:nvSpPr>
        <p:spPr>
          <a:xfrm>
            <a:off x="1001573" y="708354"/>
            <a:ext cx="4674926" cy="9112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/>
              <a:t>To </a:t>
            </a:r>
            <a:r>
              <a:rPr lang="id-ID" sz="3200" dirty="0" err="1"/>
              <a:t>GitHub</a:t>
            </a:r>
            <a:r>
              <a:rPr lang="id-ID" sz="3200" dirty="0"/>
              <a:t> </a:t>
            </a:r>
            <a:r>
              <a:rPr lang="id-ID" sz="3200" dirty="0" err="1"/>
              <a:t>Repository</a:t>
            </a:r>
            <a:r>
              <a:rPr lang="id-ID" sz="3200" dirty="0"/>
              <a:t> </a:t>
            </a:r>
            <a:r>
              <a:rPr lang="id-ID" sz="3200" dirty="0" err="1"/>
              <a:t>and</a:t>
            </a:r>
            <a:r>
              <a:rPr lang="id-ID" sz="3200" dirty="0"/>
              <a:t> </a:t>
            </a:r>
            <a:r>
              <a:rPr lang="id-ID" sz="3200" dirty="0" err="1"/>
              <a:t>Psudocode</a:t>
            </a:r>
            <a:r>
              <a:rPr lang="id-ID" sz="3200" dirty="0"/>
              <a:t> :</a:t>
            </a:r>
            <a:endParaRPr lang="en-ID" sz="3200" dirty="0"/>
          </a:p>
        </p:txBody>
      </p:sp>
      <p:sp>
        <p:nvSpPr>
          <p:cNvPr id="17" name="Text Placeholder 32">
            <a:extLst>
              <a:ext uri="{FF2B5EF4-FFF2-40B4-BE49-F238E27FC236}">
                <a16:creationId xmlns:a16="http://schemas.microsoft.com/office/drawing/2014/main" id="{84CC4F84-8E0D-C875-A9C7-6B22F83F2D27}"/>
              </a:ext>
            </a:extLst>
          </p:cNvPr>
          <p:cNvSpPr txBox="1">
            <a:spLocks/>
          </p:cNvSpPr>
          <p:nvPr/>
        </p:nvSpPr>
        <p:spPr>
          <a:xfrm>
            <a:off x="1001573" y="1598427"/>
            <a:ext cx="4868875" cy="4998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hlinkClick r:id="rId3"/>
              </a:rPr>
              <a:t>https://github.com/riqzamuqtada/TugasAkhirAlgoritma</a:t>
            </a:r>
            <a:r>
              <a:rPr lang="id-ID" sz="1400" dirty="0"/>
              <a:t> </a:t>
            </a:r>
            <a:endParaRPr lang="en-US" sz="1400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66D70ED3-6426-2647-B7AC-8596F2185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72" y="2098242"/>
            <a:ext cx="4137355" cy="41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8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k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318</Words>
  <Application>Microsoft Office PowerPoint</Application>
  <PresentationFormat>Layar Lebar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Sakkarupa</dc:creator>
  <cp:lastModifiedBy>RiqMuq 106</cp:lastModifiedBy>
  <cp:revision>34</cp:revision>
  <dcterms:created xsi:type="dcterms:W3CDTF">2024-09-06T10:52:37Z</dcterms:created>
  <dcterms:modified xsi:type="dcterms:W3CDTF">2025-01-14T17:21:03Z</dcterms:modified>
</cp:coreProperties>
</file>