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4" r:id="rId2"/>
    <p:sldId id="321" r:id="rId3"/>
    <p:sldId id="322" r:id="rId4"/>
    <p:sldId id="324" r:id="rId5"/>
    <p:sldId id="325" r:id="rId6"/>
    <p:sldId id="326" r:id="rId7"/>
    <p:sldId id="327" r:id="rId8"/>
    <p:sldId id="329" r:id="rId9"/>
    <p:sldId id="33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296565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753587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4013671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1636421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35FED4-816D-4416-98DC-3692B85C5910}"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348065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035FED4-816D-4416-98DC-3692B85C5910}" type="datetimeFigureOut">
              <a:rPr lang="en-IN" smtClean="0"/>
              <a:t>09-08-2023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381758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035FED4-816D-4416-98DC-3692B85C5910}" type="datetimeFigureOut">
              <a:rPr lang="en-IN" smtClean="0"/>
              <a:t>09-08-2023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108252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035FED4-816D-4416-98DC-3692B85C5910}" type="datetimeFigureOut">
              <a:rPr lang="en-IN" smtClean="0"/>
              <a:t>09-08-2023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287632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35FED4-816D-4416-98DC-3692B85C5910}" type="datetimeFigureOut">
              <a:rPr lang="en-IN" smtClean="0"/>
              <a:t>09-08-2023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855525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35FED4-816D-4416-98DC-3692B85C5910}" type="datetimeFigureOut">
              <a:rPr lang="en-IN" smtClean="0"/>
              <a:t>09-08-2023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668242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35FED4-816D-4416-98DC-3692B85C5910}" type="datetimeFigureOut">
              <a:rPr lang="en-IN" smtClean="0"/>
              <a:t>09-08-2023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1901021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35FED4-816D-4416-98DC-3692B85C5910}" type="datetimeFigureOut">
              <a:rPr lang="en-IN" smtClean="0"/>
              <a:t>09-08-2023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5A2B4F-C599-4F6D-9A13-14F24AA616C2}" type="slidenum">
              <a:rPr lang="en-IN" smtClean="0"/>
              <a:t>‹#›</a:t>
            </a:fld>
            <a:endParaRPr lang="en-IN"/>
          </a:p>
        </p:txBody>
      </p:sp>
    </p:spTree>
    <p:extLst>
      <p:ext uri="{BB962C8B-B14F-4D97-AF65-F5344CB8AC3E}">
        <p14:creationId xmlns:p14="http://schemas.microsoft.com/office/powerpoint/2010/main" val="29287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levelup.gitconnected.com/smart-contracts-can-we-just-get-straight-to-the-point-4c904d97630" TargetMode="External"/><Relationship Id="rId2" Type="http://schemas.openxmlformats.org/officeDocument/2006/relationships/hyperlink" Target="https://medium.com/kadena-io/turing-completeness-and-smart-contract-security-67e4c41704c"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810076" cy="1119919"/>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1353395" y="5141149"/>
            <a:ext cx="55279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r>
              <a:rPr lang="en-US" b="1" dirty="0"/>
              <a:t>Turing completeness of smart contract </a:t>
            </a:r>
            <a:r>
              <a:rPr lang="en-US" b="1" dirty="0" smtClean="0"/>
              <a:t>languages</a:t>
            </a:r>
          </a:p>
          <a:p>
            <a:r>
              <a:rPr lang="en-US" b="1" dirty="0" smtClean="0"/>
              <a:t>Mapped with CO3</a:t>
            </a:r>
            <a:endParaRPr lang="en-IN" b="1" dirty="0"/>
          </a:p>
        </p:txBody>
      </p:sp>
      <p:sp>
        <p:nvSpPr>
          <p:cNvPr id="26" name="TextBox 25"/>
          <p:cNvSpPr txBox="1">
            <a:spLocks noChangeArrowheads="1"/>
          </p:cNvSpPr>
          <p:nvPr/>
        </p:nvSpPr>
        <p:spPr bwMode="auto">
          <a:xfrm>
            <a:off x="1981051" y="1562755"/>
            <a:ext cx="9210124" cy="362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a:latin typeface="Times New Roman" panose="02020603050405020304" pitchFamily="18" charset="0"/>
                <a:ea typeface="Calibri" panose="020F0502020204030204" pitchFamily="34" charset="0"/>
                <a:cs typeface="Times New Roman" panose="02020603050405020304" pitchFamily="18" charset="0"/>
              </a:rPr>
              <a:t>Name: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Block chain Technology</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a:t>
            </a:r>
            <a:r>
              <a:rPr lang="en-US" sz="2800" b="1" dirty="0" smtClean="0">
                <a:solidFill>
                  <a:prstClr val="black">
                    <a:lumMod val="85000"/>
                    <a:lumOff val="15000"/>
                  </a:prstClr>
                </a:solidFill>
                <a:latin typeface="Times New Roman" panose="02020603050405020304" pitchFamily="18" charset="0"/>
                <a:cs typeface="Times New Roman" panose="02020603050405020304" pitchFamily="18" charset="0"/>
              </a:rPr>
              <a:t>20_CST-412</a:t>
            </a:r>
            <a:endParaRPr lang="en-US" sz="28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err="1" smtClean="0">
                <a:latin typeface="Times New Roman" panose="02020603050405020304" pitchFamily="18" charset="0"/>
                <a:cs typeface="Times New Roman" panose="02020603050405020304" pitchFamily="18" charset="0"/>
              </a:rPr>
              <a:t>Er</a:t>
            </a:r>
            <a:r>
              <a:rPr lang="en-US" sz="2400" dirty="0" smtClean="0">
                <a:latin typeface="Times New Roman" panose="02020603050405020304" pitchFamily="18" charset="0"/>
                <a:cs typeface="Times New Roman" panose="02020603050405020304" pitchFamily="18" charset="0"/>
              </a:rPr>
              <a:t>. Ankita Sharma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8364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Turing completeness</a:t>
            </a:r>
            <a:endParaRPr lang="en-IN" b="1" dirty="0"/>
          </a:p>
        </p:txBody>
      </p:sp>
      <p:sp>
        <p:nvSpPr>
          <p:cNvPr id="3" name="Content Placeholder 2"/>
          <p:cNvSpPr>
            <a:spLocks noGrp="1"/>
          </p:cNvSpPr>
          <p:nvPr>
            <p:ph idx="1"/>
          </p:nvPr>
        </p:nvSpPr>
        <p:spPr/>
        <p:txBody>
          <a:bodyPr/>
          <a:lstStyle/>
          <a:p>
            <a:r>
              <a:rPr lang="en-US" dirty="0"/>
              <a:t>Turing Complete refers to </a:t>
            </a:r>
            <a:r>
              <a:rPr lang="en-US" b="1" dirty="0"/>
              <a:t>a machine that, given enough time and memory along with the necessary instructions, can solve any computational problem, no matter how complex</a:t>
            </a:r>
            <a:r>
              <a:rPr lang="en-US" dirty="0" smtClean="0"/>
              <a:t>.</a:t>
            </a:r>
          </a:p>
          <a:p>
            <a:r>
              <a:rPr lang="en-US" dirty="0"/>
              <a:t>In the 1930’s, Alan Turing built the concept of a Universal Turing Machine</a:t>
            </a:r>
            <a:r>
              <a:rPr lang="en-US" dirty="0" smtClean="0"/>
              <a:t>.</a:t>
            </a:r>
          </a:p>
          <a:p>
            <a:r>
              <a:rPr lang="en-US" dirty="0"/>
              <a:t>The Turing machine is actually a theoretical device, a mathematical model of computation that describes the most powerful mechanical computer that we know how to build to this day.</a:t>
            </a:r>
            <a:endParaRPr lang="en-IN"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810076" cy="1119919"/>
          </a:xfrm>
          <a:prstGeom prst="rect">
            <a:avLst/>
          </a:prstGeom>
        </p:spPr>
      </p:pic>
    </p:spTree>
    <p:extLst>
      <p:ext uri="{BB962C8B-B14F-4D97-AF65-F5344CB8AC3E}">
        <p14:creationId xmlns:p14="http://schemas.microsoft.com/office/powerpoint/2010/main" val="660787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58291"/>
            <a:ext cx="10515600" cy="3918672"/>
          </a:xfrm>
        </p:spPr>
        <p:txBody>
          <a:bodyPr/>
          <a:lstStyle/>
          <a:p>
            <a:pPr algn="ctr"/>
            <a:r>
              <a:rPr lang="en-US" i="1" dirty="0"/>
              <a:t>“A programming language that is Turing complete is theoretically capable of expressing all tasks accomplishable by computers; nearly all programming languages are Turing complete if the limitations of finite memory are ignored.”</a:t>
            </a:r>
            <a:endParaRPr lang="en-IN"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810076" cy="1119919"/>
          </a:xfrm>
          <a:prstGeom prst="rect">
            <a:avLst/>
          </a:prstGeom>
        </p:spPr>
      </p:pic>
    </p:spTree>
    <p:extLst>
      <p:ext uri="{BB962C8B-B14F-4D97-AF65-F5344CB8AC3E}">
        <p14:creationId xmlns:p14="http://schemas.microsoft.com/office/powerpoint/2010/main" val="1359503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t>Distinguishing characteristics of Turing complete </a:t>
            </a:r>
            <a:r>
              <a:rPr lang="en-US" dirty="0" smtClean="0"/>
              <a:t>programming </a:t>
            </a:r>
            <a:r>
              <a:rPr lang="en-US" dirty="0" err="1" smtClean="0"/>
              <a:t>langauge</a:t>
            </a:r>
            <a:endParaRPr lang="en-US" dirty="0" smtClean="0"/>
          </a:p>
          <a:p>
            <a:pPr lvl="1"/>
            <a:r>
              <a:rPr lang="en-US" dirty="0"/>
              <a:t>Turing complete languages always have a form of conditional </a:t>
            </a:r>
            <a:r>
              <a:rPr lang="en-US" dirty="0" smtClean="0"/>
              <a:t>repetition(while</a:t>
            </a:r>
            <a:r>
              <a:rPr lang="en-US" dirty="0"/>
              <a:t>, </a:t>
            </a:r>
            <a:r>
              <a:rPr lang="en-US" dirty="0" smtClean="0"/>
              <a:t>for) or conditional branching(if, </a:t>
            </a:r>
            <a:r>
              <a:rPr lang="en-US" dirty="0" err="1" smtClean="0"/>
              <a:t>goto</a:t>
            </a:r>
            <a:r>
              <a:rPr lang="en-US" dirty="0" smtClean="0"/>
              <a:t>)</a:t>
            </a:r>
          </a:p>
          <a:p>
            <a:pPr lvl="2"/>
            <a:r>
              <a:rPr lang="en-US" dirty="0" smtClean="0"/>
              <a:t>Will overload the network in running complex program, difficult to predict outcome.</a:t>
            </a:r>
          </a:p>
          <a:p>
            <a:pPr lvl="2"/>
            <a:r>
              <a:rPr lang="en-US" dirty="0" err="1" smtClean="0"/>
              <a:t>Ethereum</a:t>
            </a:r>
            <a:r>
              <a:rPr lang="en-US" dirty="0" smtClean="0"/>
              <a:t> has charges for each operation in a program using </a:t>
            </a:r>
            <a:r>
              <a:rPr lang="en-US" b="1" dirty="0" smtClean="0"/>
              <a:t>gas(transaction fee).</a:t>
            </a:r>
          </a:p>
          <a:p>
            <a:pPr lvl="2"/>
            <a:r>
              <a:rPr lang="en-US" dirty="0"/>
              <a:t>By their design, </a:t>
            </a:r>
            <a:r>
              <a:rPr lang="en-US" dirty="0" err="1"/>
              <a:t>blockchains</a:t>
            </a:r>
            <a:r>
              <a:rPr lang="en-US" dirty="0"/>
              <a:t> will always stop these endless loops with mechanisms like gas.</a:t>
            </a:r>
          </a:p>
          <a:p>
            <a:pPr lvl="2"/>
            <a:r>
              <a:rPr lang="en-US" dirty="0"/>
              <a:t>Therefore, Turing completeness carries with it an unnecessary and burdensome attack surface. It is high </a:t>
            </a:r>
            <a:r>
              <a:rPr lang="en-US" dirty="0" smtClean="0"/>
              <a:t>risk.</a:t>
            </a:r>
          </a:p>
          <a:p>
            <a:pPr lvl="1"/>
            <a:r>
              <a:rPr lang="en-US" dirty="0"/>
              <a:t>Should be able to solve any </a:t>
            </a:r>
            <a:r>
              <a:rPr lang="en-US" dirty="0" smtClean="0"/>
              <a:t>problem that a </a:t>
            </a:r>
            <a:r>
              <a:rPr lang="en-US" dirty="0" err="1" smtClean="0"/>
              <a:t>turing</a:t>
            </a:r>
            <a:r>
              <a:rPr lang="en-US" dirty="0" smtClean="0"/>
              <a:t> machine can do.</a:t>
            </a:r>
          </a:p>
          <a:p>
            <a:pPr lvl="1"/>
            <a:r>
              <a:rPr lang="en-US" dirty="0" smtClean="0"/>
              <a:t>Arbitrary amount of memory.</a:t>
            </a:r>
            <a:endParaRPr lang="en-US"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810076" cy="1119919"/>
          </a:xfrm>
          <a:prstGeom prst="rect">
            <a:avLst/>
          </a:prstGeom>
        </p:spPr>
      </p:pic>
    </p:spTree>
    <p:extLst>
      <p:ext uri="{BB962C8B-B14F-4D97-AF65-F5344CB8AC3E}">
        <p14:creationId xmlns:p14="http://schemas.microsoft.com/office/powerpoint/2010/main" val="3740864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Problems with Solidity – Turing Complete</a:t>
            </a:r>
            <a:endParaRPr lang="en-IN" b="1" dirty="0"/>
          </a:p>
        </p:txBody>
      </p:sp>
      <p:sp>
        <p:nvSpPr>
          <p:cNvPr id="3" name="Content Placeholder 2"/>
          <p:cNvSpPr>
            <a:spLocks noGrp="1"/>
          </p:cNvSpPr>
          <p:nvPr>
            <p:ph idx="1"/>
          </p:nvPr>
        </p:nvSpPr>
        <p:spPr/>
        <p:txBody>
          <a:bodyPr/>
          <a:lstStyle/>
          <a:p>
            <a:r>
              <a:rPr lang="en-US" dirty="0"/>
              <a:t>If </a:t>
            </a:r>
            <a:r>
              <a:rPr lang="en-US" b="1" dirty="0"/>
              <a:t>Solidity were Turing incomplete</a:t>
            </a:r>
            <a:r>
              <a:rPr lang="en-US" dirty="0"/>
              <a:t>, then the most costly of these attacks would not even be possible. Most notably, the </a:t>
            </a:r>
            <a:r>
              <a:rPr lang="en-US" u="sng" dirty="0"/>
              <a:t>DAO attack</a:t>
            </a:r>
            <a:r>
              <a:rPr lang="en-US" dirty="0"/>
              <a:t> in 2016 — a reentrancy attack, enabled by Turing completeness — drained 3.6M ETH (~$50M USD) from the fund, resulting in the </a:t>
            </a:r>
            <a:r>
              <a:rPr lang="en-US" dirty="0" err="1"/>
              <a:t>Ethereum</a:t>
            </a:r>
            <a:r>
              <a:rPr lang="en-US" dirty="0"/>
              <a:t> community </a:t>
            </a:r>
            <a:r>
              <a:rPr lang="en-US" b="1" dirty="0"/>
              <a:t>hard-forking</a:t>
            </a:r>
            <a:r>
              <a:rPr lang="en-US" dirty="0"/>
              <a:t> the entire network to restore their preferred version of history. </a:t>
            </a:r>
            <a:endParaRPr lang="en-US" dirty="0" smtClean="0"/>
          </a:p>
          <a:p>
            <a:r>
              <a:rPr lang="en-US" dirty="0"/>
              <a:t>Still a lot of problems in the existing approaches, regularly resulting in security flaws, exist which lead to large, mostly financial, damage</a:t>
            </a:r>
            <a:r>
              <a:rPr lang="en-US" dirty="0" smtClean="0"/>
              <a:t>.</a:t>
            </a:r>
          </a:p>
          <a:p>
            <a:r>
              <a:rPr lang="en-US" dirty="0" smtClean="0"/>
              <a:t>Complexity </a:t>
            </a:r>
            <a:r>
              <a:rPr lang="en-US" dirty="0"/>
              <a:t>of the used </a:t>
            </a:r>
            <a:r>
              <a:rPr lang="en-US" dirty="0" smtClean="0"/>
              <a:t>languages is also a problem.</a:t>
            </a:r>
            <a:endParaRPr lang="en-IN"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2"/>
            <a:ext cx="2121495" cy="845494"/>
          </a:xfrm>
          <a:prstGeom prst="rect">
            <a:avLst/>
          </a:prstGeom>
        </p:spPr>
      </p:pic>
    </p:spTree>
    <p:extLst>
      <p:ext uri="{BB962C8B-B14F-4D97-AF65-F5344CB8AC3E}">
        <p14:creationId xmlns:p14="http://schemas.microsoft.com/office/powerpoint/2010/main" val="532877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Therefore, one question currently discussed heavily in the </a:t>
            </a:r>
            <a:r>
              <a:rPr lang="en-US" dirty="0" err="1"/>
              <a:t>blockchain</a:t>
            </a:r>
            <a:r>
              <a:rPr lang="en-US" dirty="0"/>
              <a:t> communities is if programming languages with a lower complexity might be able to increase the security of those systems on the one hand and on the other hand if such programming languages are appropriate for the development of smart contracts. </a:t>
            </a:r>
            <a:endParaRPr lang="en-IN"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810076" cy="1119919"/>
          </a:xfrm>
          <a:prstGeom prst="rect">
            <a:avLst/>
          </a:prstGeom>
        </p:spPr>
      </p:pic>
    </p:spTree>
    <p:extLst>
      <p:ext uri="{BB962C8B-B14F-4D97-AF65-F5344CB8AC3E}">
        <p14:creationId xmlns:p14="http://schemas.microsoft.com/office/powerpoint/2010/main" val="2991170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While Solidity </a:t>
            </a:r>
            <a:r>
              <a:rPr lang="en-US" dirty="0"/>
              <a:t>itself is a Turing complete programming language, the runtime environment in which Solidity based smart contracts are executed on the </a:t>
            </a:r>
            <a:r>
              <a:rPr lang="en-US" dirty="0" err="1" smtClean="0"/>
              <a:t>Ethereum</a:t>
            </a:r>
            <a:r>
              <a:rPr lang="en-US" dirty="0" smtClean="0"/>
              <a:t> </a:t>
            </a:r>
            <a:r>
              <a:rPr lang="en-US" dirty="0" err="1" smtClean="0"/>
              <a:t>blockchain</a:t>
            </a:r>
            <a:r>
              <a:rPr lang="en-US" dirty="0" smtClean="0"/>
              <a:t> </a:t>
            </a:r>
            <a:r>
              <a:rPr lang="en-US" dirty="0"/>
              <a:t>limits the amount of computational power that each smart </a:t>
            </a:r>
            <a:r>
              <a:rPr lang="en-US" dirty="0" smtClean="0"/>
              <a:t>contract can </a:t>
            </a:r>
            <a:r>
              <a:rPr lang="en-US" dirty="0"/>
              <a:t>consume, so that the developers of this approach speak of a pseudo-Turing</a:t>
            </a:r>
            <a:br>
              <a:rPr lang="en-US" dirty="0"/>
            </a:br>
            <a:r>
              <a:rPr lang="en-US" dirty="0"/>
              <a:t>complete approach. </a:t>
            </a:r>
            <a:endParaRPr lang="en-US" dirty="0" smtClean="0"/>
          </a:p>
          <a:p>
            <a:r>
              <a:rPr lang="en-US" dirty="0"/>
              <a:t>The EVM does not use any of the properties of Turing completeness because it restricts all recursion via the gas model anyway</a:t>
            </a:r>
            <a:r>
              <a:rPr lang="en-US" i="1" dirty="0"/>
              <a:t>, which enforces that recursion either terminate prior to gas running out, or terminate the program </a:t>
            </a:r>
            <a:r>
              <a:rPr lang="en-US" dirty="0"/>
              <a:t>when</a:t>
            </a:r>
            <a:r>
              <a:rPr lang="en-US" i="1" dirty="0"/>
              <a:t> gas runs out</a:t>
            </a:r>
            <a:r>
              <a:rPr lang="en-US" i="1" dirty="0" smtClean="0"/>
              <a:t>.</a:t>
            </a:r>
          </a:p>
          <a:p>
            <a:r>
              <a:rPr lang="en-US" i="1" dirty="0" smtClean="0"/>
              <a:t>Solidity adopt </a:t>
            </a:r>
            <a:r>
              <a:rPr lang="en-US" i="1" dirty="0"/>
              <a:t>all the flaws of Turing completeness (side effecting, illegible and unreasonable code, arbitrary looping), but use none of its benefits (no infinite recursion allowed).”</a:t>
            </a:r>
            <a:r>
              <a:rPr lang="en-US" dirty="0"/>
              <a:t/>
            </a:r>
            <a:br>
              <a:rPr lang="en-US" dirty="0"/>
            </a:br>
            <a:endParaRPr lang="en-IN"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810076" cy="1119919"/>
          </a:xfrm>
          <a:prstGeom prst="rect">
            <a:avLst/>
          </a:prstGeom>
        </p:spPr>
      </p:pic>
    </p:spTree>
    <p:extLst>
      <p:ext uri="{BB962C8B-B14F-4D97-AF65-F5344CB8AC3E}">
        <p14:creationId xmlns:p14="http://schemas.microsoft.com/office/powerpoint/2010/main" val="1955643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When you have the power to do more things, it also means that more things can go wrong. </a:t>
            </a:r>
            <a:endParaRPr lang="en-US" b="1" dirty="0" smtClean="0"/>
          </a:p>
          <a:p>
            <a:r>
              <a:rPr lang="en-US" dirty="0" smtClean="0"/>
              <a:t>Turing </a:t>
            </a:r>
            <a:r>
              <a:rPr lang="en-US" dirty="0"/>
              <a:t>completeness is inherently more powerful, but if you can’t utilize the benefits of that power, then you’re needlessly exposing yourself to more attack vectors due to the increased surface area that comes with so many additional features.</a:t>
            </a:r>
            <a:endParaRPr lang="en-IN" dirty="0"/>
          </a:p>
        </p:txBody>
      </p:sp>
    </p:spTree>
    <p:extLst>
      <p:ext uri="{BB962C8B-B14F-4D97-AF65-F5344CB8AC3E}">
        <p14:creationId xmlns:p14="http://schemas.microsoft.com/office/powerpoint/2010/main" val="3420172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hlinkClick r:id="rId2"/>
              </a:rPr>
              <a:t>https://</a:t>
            </a:r>
            <a:r>
              <a:rPr lang="en-IN" dirty="0" smtClean="0">
                <a:hlinkClick r:id="rId2"/>
              </a:rPr>
              <a:t>medium.com/kadena-io/turing-completeness-and-smart-contract-security-67e4c41704c</a:t>
            </a:r>
            <a:endParaRPr lang="en-IN" dirty="0" smtClean="0"/>
          </a:p>
          <a:p>
            <a:r>
              <a:rPr lang="en-IN">
                <a:hlinkClick r:id="rId3"/>
              </a:rPr>
              <a:t>https://</a:t>
            </a:r>
            <a:r>
              <a:rPr lang="en-IN" smtClean="0">
                <a:hlinkClick r:id="rId3"/>
              </a:rPr>
              <a:t>levelup.gitconnected.com/smart-contracts-can-we-just-get-straight-to-the-point-4c904d97630</a:t>
            </a:r>
            <a:endParaRPr lang="en-IN" smtClean="0"/>
          </a:p>
          <a:p>
            <a:endParaRPr lang="en-IN"/>
          </a:p>
        </p:txBody>
      </p:sp>
    </p:spTree>
    <p:extLst>
      <p:ext uri="{BB962C8B-B14F-4D97-AF65-F5344CB8AC3E}">
        <p14:creationId xmlns:p14="http://schemas.microsoft.com/office/powerpoint/2010/main" val="1018482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1185</TotalTime>
  <Words>351</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Arial Black</vt:lpstr>
      <vt:lpstr>Calibri</vt:lpstr>
      <vt:lpstr>Calibri Light</vt:lpstr>
      <vt:lpstr>Casper</vt:lpstr>
      <vt:lpstr>Karla</vt:lpstr>
      <vt:lpstr>King</vt:lpstr>
      <vt:lpstr>Raleway ExtraBold</vt:lpstr>
      <vt:lpstr>Times New Roman</vt:lpstr>
      <vt:lpstr>Office Theme</vt:lpstr>
      <vt:lpstr>PowerPoint Presentation</vt:lpstr>
      <vt:lpstr>Turing completeness</vt:lpstr>
      <vt:lpstr>PowerPoint Presentation</vt:lpstr>
      <vt:lpstr>PowerPoint Presentation</vt:lpstr>
      <vt:lpstr>Problems with Solidity – Turing Complete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Ankita</cp:lastModifiedBy>
  <cp:revision>159</cp:revision>
  <dcterms:created xsi:type="dcterms:W3CDTF">2022-01-03T03:50:50Z</dcterms:created>
  <dcterms:modified xsi:type="dcterms:W3CDTF">2023-08-09T14:09:32Z</dcterms:modified>
</cp:coreProperties>
</file>