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6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8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7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2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5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8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5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3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4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429577" y="5205993"/>
            <a:ext cx="55279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/>
              <a:t>Hyper ledger </a:t>
            </a:r>
            <a:r>
              <a:rPr lang="en-US" b="1" dirty="0" smtClean="0"/>
              <a:t>fabric security considerations </a:t>
            </a:r>
            <a:endParaRPr lang="en-US" b="1" dirty="0" smtClean="0"/>
          </a:p>
          <a:p>
            <a:r>
              <a:rPr lang="en-US" b="1" dirty="0" smtClean="0"/>
              <a:t>Mapped with CO3</a:t>
            </a:r>
            <a:endParaRPr lang="en-IN" b="1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chain Technology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20_CST-412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6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What Is </a:t>
            </a:r>
            <a:r>
              <a:rPr lang="en-IN" sz="3200" b="1" dirty="0" err="1"/>
              <a:t>Hyperledger</a:t>
            </a:r>
            <a:r>
              <a:rPr lang="en-IN" sz="3200" b="1" dirty="0"/>
              <a:t> Fabric</a:t>
            </a:r>
            <a:r>
              <a:rPr lang="en-IN" sz="3200" b="1" dirty="0" smtClean="0"/>
              <a:t>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Hyperledger</a:t>
            </a:r>
            <a:r>
              <a:rPr lang="en-US" dirty="0"/>
              <a:t> Fabric is a modular </a:t>
            </a:r>
            <a:r>
              <a:rPr lang="en-US" dirty="0" err="1"/>
              <a:t>blockchain</a:t>
            </a:r>
            <a:r>
              <a:rPr lang="en-US" dirty="0"/>
              <a:t> framework that acts as a foundation for developing </a:t>
            </a:r>
            <a:r>
              <a:rPr lang="en-US" dirty="0" err="1"/>
              <a:t>blockchain</a:t>
            </a:r>
            <a:r>
              <a:rPr lang="en-US" dirty="0"/>
              <a:t>-based products, solutions, and applications using plug-and-play components that are aimed for use within private enterprises.</a:t>
            </a:r>
          </a:p>
          <a:p>
            <a:r>
              <a:rPr lang="en-US" dirty="0" err="1"/>
              <a:t>Hyperledger</a:t>
            </a:r>
            <a:r>
              <a:rPr lang="en-US" dirty="0"/>
              <a:t> Fabric was initiated by Digital Asset and IBM and has now emerged as a collaborative cross-industry venture, which is currently being hosted by the Linux Foundation. </a:t>
            </a:r>
            <a:endParaRPr lang="en-US" dirty="0" smtClean="0"/>
          </a:p>
          <a:p>
            <a:r>
              <a:rPr lang="en-US" dirty="0" smtClean="0"/>
              <a:t>Among </a:t>
            </a:r>
            <a:r>
              <a:rPr lang="en-US" dirty="0"/>
              <a:t>the several </a:t>
            </a:r>
            <a:r>
              <a:rPr lang="en-US" dirty="0" err="1"/>
              <a:t>Hyperledger</a:t>
            </a:r>
            <a:r>
              <a:rPr lang="en-US" dirty="0"/>
              <a:t> projects, Fabric was the first one to exit the “incubation” stage and achieve the “active” stage in March 2017.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3136766" cy="12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0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65564"/>
            <a:ext cx="9926782" cy="55673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How </a:t>
            </a:r>
            <a:r>
              <a:rPr lang="en-US" b="1" dirty="0" err="1"/>
              <a:t>Hyperledger</a:t>
            </a:r>
            <a:r>
              <a:rPr lang="en-US" b="1" dirty="0"/>
              <a:t> Fabric Works</a:t>
            </a:r>
          </a:p>
          <a:p>
            <a:r>
              <a:rPr lang="en-US" dirty="0"/>
              <a:t>Traditional </a:t>
            </a:r>
            <a:r>
              <a:rPr lang="en-US" dirty="0" err="1"/>
              <a:t>blockchain</a:t>
            </a:r>
            <a:r>
              <a:rPr lang="en-US" dirty="0"/>
              <a:t> networks can’t support private transactions and confidential contracts that are of utmost importance for businesses. </a:t>
            </a:r>
            <a:r>
              <a:rPr lang="en-US" dirty="0" err="1"/>
              <a:t>Hyperledger</a:t>
            </a:r>
            <a:r>
              <a:rPr lang="en-US" dirty="0"/>
              <a:t> Fabric was designed in response to this as a modular, scalable and secure foundation for offering industrial </a:t>
            </a:r>
            <a:r>
              <a:rPr lang="en-US" dirty="0" err="1"/>
              <a:t>blockchain</a:t>
            </a:r>
            <a:r>
              <a:rPr lang="en-US" dirty="0"/>
              <a:t> solutions.</a:t>
            </a:r>
          </a:p>
          <a:p>
            <a:r>
              <a:rPr lang="en-US" dirty="0" err="1"/>
              <a:t>Hyperledger</a:t>
            </a:r>
            <a:r>
              <a:rPr lang="en-US" dirty="0"/>
              <a:t> Fabric is the open-source engine for </a:t>
            </a:r>
            <a:r>
              <a:rPr lang="en-US" dirty="0" err="1"/>
              <a:t>blockchain</a:t>
            </a:r>
            <a:r>
              <a:rPr lang="en-US" dirty="0"/>
              <a:t> and takes care of the most important features for evaluating and using </a:t>
            </a:r>
            <a:r>
              <a:rPr lang="en-US" dirty="0" err="1"/>
              <a:t>blockchain</a:t>
            </a:r>
            <a:r>
              <a:rPr lang="en-US" dirty="0"/>
              <a:t> for business use cases</a:t>
            </a:r>
            <a:r>
              <a:rPr lang="en-US" dirty="0" smtClean="0"/>
              <a:t>.</a:t>
            </a:r>
          </a:p>
          <a:p>
            <a:r>
              <a:rPr lang="en-US" dirty="0"/>
              <a:t>Within private industrial networks, the verifiable identity of a participant is a primary requirement. </a:t>
            </a:r>
            <a:endParaRPr lang="en-US" dirty="0" smtClean="0"/>
          </a:p>
          <a:p>
            <a:r>
              <a:rPr lang="en-US" dirty="0" err="1" smtClean="0"/>
              <a:t>Hyperledger</a:t>
            </a:r>
            <a:r>
              <a:rPr lang="en-US" dirty="0" smtClean="0"/>
              <a:t> </a:t>
            </a:r>
            <a:r>
              <a:rPr lang="en-US" dirty="0"/>
              <a:t>Fabric supports memberships based on permission; all network participants must have known identities. </a:t>
            </a:r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3136766" cy="12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7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Modular Architecture</a:t>
            </a:r>
          </a:p>
          <a:p>
            <a:r>
              <a:rPr lang="en-US" dirty="0"/>
              <a:t>The modular architecture of </a:t>
            </a:r>
            <a:r>
              <a:rPr lang="en-US" dirty="0" err="1"/>
              <a:t>Hyperledger</a:t>
            </a:r>
            <a:r>
              <a:rPr lang="en-US" dirty="0"/>
              <a:t> Fabric separates the transaction processing workflow into three different stages: </a:t>
            </a:r>
            <a:endParaRPr lang="en-US" dirty="0" smtClean="0"/>
          </a:p>
          <a:p>
            <a:r>
              <a:rPr lang="en-US" dirty="0" smtClean="0"/>
              <a:t>smart </a:t>
            </a:r>
            <a:r>
              <a:rPr lang="en-US" dirty="0"/>
              <a:t>contracts called </a:t>
            </a:r>
            <a:r>
              <a:rPr lang="en-US" dirty="0" err="1"/>
              <a:t>chaincode</a:t>
            </a:r>
            <a:r>
              <a:rPr lang="en-US" dirty="0"/>
              <a:t> that comprise the distributed logic processing and agreement of the system, </a:t>
            </a:r>
            <a:endParaRPr lang="en-US" dirty="0" smtClean="0"/>
          </a:p>
          <a:p>
            <a:r>
              <a:rPr lang="en-US" dirty="0" smtClean="0"/>
              <a:t>transaction </a:t>
            </a:r>
            <a:r>
              <a:rPr lang="en-US" dirty="0"/>
              <a:t>ordering, and transaction validation and </a:t>
            </a:r>
            <a:endParaRPr lang="en-US" dirty="0" smtClean="0"/>
          </a:p>
          <a:p>
            <a:r>
              <a:rPr lang="en-US" dirty="0" smtClean="0"/>
              <a:t>commitment</a:t>
            </a:r>
            <a:r>
              <a:rPr lang="en-US" dirty="0"/>
              <a:t>. 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3136766" cy="12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segregation offers multiple benefits:</a:t>
            </a:r>
          </a:p>
          <a:p>
            <a:r>
              <a:rPr lang="en-US" dirty="0"/>
              <a:t>A reduced number of trust levels and verification that keeps the network and processing clutter-free</a:t>
            </a:r>
          </a:p>
          <a:p>
            <a:r>
              <a:rPr lang="en-US" dirty="0"/>
              <a:t>Improved network scalability</a:t>
            </a:r>
          </a:p>
          <a:p>
            <a:r>
              <a:rPr lang="en-US" dirty="0"/>
              <a:t>Better overall </a:t>
            </a:r>
            <a:r>
              <a:rPr lang="en-US" dirty="0" smtClean="0"/>
              <a:t>performance</a:t>
            </a:r>
          </a:p>
          <a:p>
            <a:r>
              <a:rPr lang="en-US" dirty="0"/>
              <a:t>Additionally, </a:t>
            </a:r>
            <a:r>
              <a:rPr lang="en-US" dirty="0" err="1"/>
              <a:t>Hyperledger</a:t>
            </a:r>
            <a:r>
              <a:rPr lang="en-US" dirty="0"/>
              <a:t> Fabric’s support for plug-and-play of various components allows for easy reuse of existing features and ready-made integration of various modules. For instance, if a function already exists that verifies the participant’s identity, an enterprise-level network simply needs to plug and reuse this existing module instead of building the same function from scratch.</a:t>
            </a:r>
          </a:p>
          <a:p>
            <a:pPr marL="0" indent="0">
              <a:buNone/>
            </a:pPr>
            <a:r>
              <a:rPr lang="en-US" dirty="0"/>
              <a:t>The participants on the network have three distinct roles:</a:t>
            </a:r>
          </a:p>
          <a:p>
            <a:r>
              <a:rPr lang="en-US" dirty="0"/>
              <a:t>Endorser</a:t>
            </a:r>
          </a:p>
          <a:p>
            <a:r>
              <a:rPr lang="en-US" dirty="0"/>
              <a:t>Committer</a:t>
            </a:r>
          </a:p>
          <a:p>
            <a:r>
              <a:rPr lang="en-US" dirty="0"/>
              <a:t>Consenter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3136766" cy="12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2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of </a:t>
            </a:r>
            <a:r>
              <a:rPr lang="en-US" b="1" dirty="0" err="1"/>
              <a:t>Hyperledger</a:t>
            </a:r>
            <a:r>
              <a:rPr lang="en-US" b="1" dirty="0"/>
              <a:t> Fabric</a:t>
            </a:r>
          </a:p>
          <a:p>
            <a:r>
              <a:rPr lang="en-US" dirty="0"/>
              <a:t>Suppose there's a manufacturer that wants to ship chocolates to a specific retailer or market of retailers (i.e., all US retailers) at a specific price but does not want to reveal that price in other markets (i.e., Chinese retailers).</a:t>
            </a:r>
          </a:p>
          <a:p>
            <a:r>
              <a:rPr lang="en-US" dirty="0"/>
              <a:t>Since the movement of the product may involve other parties, like customs, a shipping company, and a financing bank, the private price may be revealed to all involved parties if a basic version of </a:t>
            </a:r>
            <a:r>
              <a:rPr lang="en-US" dirty="0" err="1"/>
              <a:t>blockchain</a:t>
            </a:r>
            <a:r>
              <a:rPr lang="en-US" dirty="0"/>
              <a:t> technology is used to support this transaction.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19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149927"/>
            <a:ext cx="10695709" cy="3699164"/>
          </a:xfrm>
        </p:spPr>
        <p:txBody>
          <a:bodyPr/>
          <a:lstStyle/>
          <a:p>
            <a:r>
              <a:rPr lang="en-IN" b="1" dirty="0"/>
              <a:t>Benefits Of </a:t>
            </a:r>
            <a:r>
              <a:rPr lang="en-IN" b="1" dirty="0" err="1"/>
              <a:t>Hyperledger</a:t>
            </a:r>
            <a:r>
              <a:rPr lang="en-IN" b="1" dirty="0"/>
              <a:t> </a:t>
            </a:r>
            <a:r>
              <a:rPr lang="en-IN" b="1" dirty="0" smtClean="0"/>
              <a:t>Fabric</a:t>
            </a:r>
          </a:p>
          <a:p>
            <a:r>
              <a:rPr lang="en-IN" dirty="0"/>
              <a:t>Open </a:t>
            </a:r>
            <a:r>
              <a:rPr lang="en-IN" dirty="0" smtClean="0"/>
              <a:t>Source</a:t>
            </a:r>
          </a:p>
          <a:p>
            <a:r>
              <a:rPr lang="en-IN" dirty="0"/>
              <a:t>Private and </a:t>
            </a:r>
            <a:r>
              <a:rPr lang="en-IN" dirty="0" smtClean="0"/>
              <a:t>Confidential</a:t>
            </a:r>
          </a:p>
          <a:p>
            <a:r>
              <a:rPr lang="en-IN" dirty="0"/>
              <a:t>Access </a:t>
            </a:r>
            <a:r>
              <a:rPr lang="en-IN" dirty="0" smtClean="0"/>
              <a:t>Control</a:t>
            </a:r>
          </a:p>
          <a:p>
            <a:r>
              <a:rPr lang="en-IN" dirty="0" err="1"/>
              <a:t>Chaincode</a:t>
            </a:r>
            <a:r>
              <a:rPr lang="en-IN" dirty="0"/>
              <a:t> </a:t>
            </a:r>
            <a:r>
              <a:rPr lang="en-IN" dirty="0" smtClean="0"/>
              <a:t>Functionality</a:t>
            </a:r>
          </a:p>
          <a:p>
            <a:r>
              <a:rPr lang="en-IN" dirty="0"/>
              <a:t>Performance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22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https://hyperledger-fabric.readthedocs.io/</a:t>
            </a:r>
          </a:p>
        </p:txBody>
      </p:sp>
    </p:spTree>
    <p:extLst>
      <p:ext uri="{BB962C8B-B14F-4D97-AF65-F5344CB8AC3E}">
        <p14:creationId xmlns:p14="http://schemas.microsoft.com/office/powerpoint/2010/main" val="100150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319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Casper</vt:lpstr>
      <vt:lpstr>Karla</vt:lpstr>
      <vt:lpstr>King</vt:lpstr>
      <vt:lpstr>Raleway ExtraBold</vt:lpstr>
      <vt:lpstr>Times New Roman</vt:lpstr>
      <vt:lpstr>Office Theme</vt:lpstr>
      <vt:lpstr>PowerPoint Presentation</vt:lpstr>
      <vt:lpstr>What Is Hyperledger Fabric?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107</cp:revision>
  <dcterms:created xsi:type="dcterms:W3CDTF">2022-01-03T03:50:50Z</dcterms:created>
  <dcterms:modified xsi:type="dcterms:W3CDTF">2023-08-09T14:17:26Z</dcterms:modified>
</cp:coreProperties>
</file>