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0"/>
  </p:notesMasterIdLst>
  <p:handoutMasterIdLst>
    <p:handoutMasterId r:id="rId21"/>
  </p:handoutMasterIdLst>
  <p:sldIdLst>
    <p:sldId id="422" r:id="rId3"/>
    <p:sldId id="423" r:id="rId4"/>
    <p:sldId id="405" r:id="rId5"/>
    <p:sldId id="406" r:id="rId6"/>
    <p:sldId id="407" r:id="rId7"/>
    <p:sldId id="408" r:id="rId8"/>
    <p:sldId id="410" r:id="rId9"/>
    <p:sldId id="411" r:id="rId10"/>
    <p:sldId id="412" r:id="rId11"/>
    <p:sldId id="413" r:id="rId12"/>
    <p:sldId id="414" r:id="rId13"/>
    <p:sldId id="416" r:id="rId14"/>
    <p:sldId id="417" r:id="rId15"/>
    <p:sldId id="426" r:id="rId16"/>
    <p:sldId id="427" r:id="rId17"/>
    <p:sldId id="428" r:id="rId18"/>
    <p:sldId id="430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CD255C73-EB65-4236-A8AB-B95CB9057C11}"/>
    <pc:docChg chg="delSld">
      <pc:chgData name="Rahul Kumar" userId="5d93dae5539c9652" providerId="LiveId" clId="{CD255C73-EB65-4236-A8AB-B95CB9057C11}" dt="2023-11-24T12:01:23.666" v="1" actId="2696"/>
      <pc:docMkLst>
        <pc:docMk/>
      </pc:docMkLst>
      <pc:sldChg chg="del">
        <pc:chgData name="Rahul Kumar" userId="5d93dae5539c9652" providerId="LiveId" clId="{CD255C73-EB65-4236-A8AB-B95CB9057C11}" dt="2023-11-24T12:01:23.666" v="1" actId="2696"/>
        <pc:sldMkLst>
          <pc:docMk/>
          <pc:sldMk cId="2656501266" sldId="279"/>
        </pc:sldMkLst>
      </pc:sldChg>
      <pc:sldChg chg="del">
        <pc:chgData name="Rahul Kumar" userId="5d93dae5539c9652" providerId="LiveId" clId="{CD255C73-EB65-4236-A8AB-B95CB9057C11}" dt="2023-11-24T12:01:21.191" v="0" actId="2696"/>
        <pc:sldMkLst>
          <pc:docMk/>
          <pc:sldMk cId="1275985575" sldId="421"/>
        </pc:sldMkLst>
      </pc:sldChg>
      <pc:sldMasterChg chg="delSldLayout">
        <pc:chgData name="Rahul Kumar" userId="5d93dae5539c9652" providerId="LiveId" clId="{CD255C73-EB65-4236-A8AB-B95CB9057C11}" dt="2023-11-24T12:01:23.666" v="1" actId="2696"/>
        <pc:sldMasterMkLst>
          <pc:docMk/>
          <pc:sldMasterMk cId="3333391393" sldId="2147483674"/>
        </pc:sldMasterMkLst>
        <pc:sldLayoutChg chg="del">
          <pc:chgData name="Rahul Kumar" userId="5d93dae5539c9652" providerId="LiveId" clId="{CD255C73-EB65-4236-A8AB-B95CB9057C11}" dt="2023-11-24T12:01:23.666" v="1" actId="2696"/>
          <pc:sldLayoutMkLst>
            <pc:docMk/>
            <pc:sldMasterMk cId="3333391393" sldId="2147483674"/>
            <pc:sldLayoutMk cId="2106835372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5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6449"/>
              </p:ext>
            </p:extLst>
          </p:nvPr>
        </p:nvGraphicFramePr>
        <p:xfrm>
          <a:off x="76788" y="3134599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34599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3174" y="1797277"/>
            <a:ext cx="12188826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28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ENVIRONEMT SCIENCE, WASTE AND DISASTER MANAGEMENT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en-US" sz="2000" b="1" dirty="0">
              <a:solidFill>
                <a:srgbClr val="1B3F5B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Akriti</a:t>
            </a: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Department Of Civil Engineering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Chandigarh University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2000" b="1" dirty="0" err="1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Gharuan</a:t>
            </a: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Mohali</a:t>
            </a:r>
            <a:r>
              <a:rPr lang="en-US" sz="2000" b="1" dirty="0">
                <a:solidFill>
                  <a:srgbClr val="1B3F5B"/>
                </a:solidFill>
                <a:latin typeface="Times New Roman" pitchFamily="18" charset="0"/>
                <a:cs typeface="Times New Roman" pitchFamily="18" charset="0"/>
              </a:rPr>
              <a:t>, Punjab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32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22300" eaLnBrk="1" hangingPunct="1"/>
            <a:endParaRPr lang="en-US" sz="1600" dirty="0">
              <a:latin typeface="Raleway ExtraBold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6100870"/>
            <a:ext cx="6226629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 AND THEIR EFFECTS</a:t>
            </a:r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222745"/>
            <a:ext cx="10529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CONTROL MEASURES FOR  LAND POLLUTION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124856"/>
            <a:ext cx="10751128" cy="3525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generation of wastes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dumping of unwanted materials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 and reusing of wastes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use of agrochemicals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natural fertilizers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wastes should be treated before dumping into the soil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soil microorganisms to increase crop fertility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to toxic chemicals</a:t>
            </a:r>
          </a:p>
          <a:p>
            <a:pPr marL="568325" indent="-34290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farming should be adopted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154" name="Picture 2" descr="Fungicides: Control Measures of Soil Poll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051" y="2009775"/>
            <a:ext cx="3594673" cy="38766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NOISE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691" y="1958403"/>
            <a:ext cx="5679001" cy="353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Unwanted, unpleasant or disagreeable sound that causes discomfort. </a:t>
            </a:r>
          </a:p>
          <a:p>
            <a:pPr algn="just">
              <a:lnSpc>
                <a:spcPct val="114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Clr>
                <a:schemeClr val="folHlink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is subjective in nature which means a particular sound may be musical to one but noise to another.  </a:t>
            </a:r>
          </a:p>
          <a:p>
            <a:pPr algn="just">
              <a:buClr>
                <a:schemeClr val="folHlink"/>
              </a:buClr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  <a:buClr>
                <a:schemeClr val="folHlink"/>
              </a:buClr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Noise Pollution:</a:t>
            </a:r>
          </a:p>
          <a:p>
            <a:pPr marL="460375" indent="-295275">
              <a:lnSpc>
                <a:spcPct val="114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noise</a:t>
            </a:r>
          </a:p>
          <a:p>
            <a:pPr marL="460375" indent="-295275">
              <a:lnSpc>
                <a:spcPct val="114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noise</a:t>
            </a:r>
          </a:p>
          <a:p>
            <a:pPr marL="460375" indent="-295275">
              <a:lnSpc>
                <a:spcPct val="114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noise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4" name="Picture 2" descr="Image result for noise pollution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57172" y="2338464"/>
            <a:ext cx="4268770" cy="3124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EFFECTS OF NOISE POLLUTION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AutoShape 2" descr="Noise Pollution in India, Causes and Effects of Noise Pol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8" name="AutoShape 4" descr="Noise Pollution in India, Causes and Effects of Noise Pol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223464"/>
            <a:ext cx="9505950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260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MEASURES FOR NOISE POLLUTION CONTROL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691" y="1958403"/>
            <a:ext cx="107511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 the use of loudspeakers and amplifiers.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of industrial units far away from the residential areas.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well-designed and proper engines which produce less noise.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lubrication and maintenance of machines.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laws to get rid of noise-producing vehicles.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acoustic materials which absorb the sound.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Planting trees on both sides of roads.</a:t>
            </a:r>
          </a:p>
          <a:p>
            <a:pPr marL="404813" indent="-2841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cotton plugs, ear plugs.</a:t>
            </a:r>
          </a:p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2314" y="2276475"/>
            <a:ext cx="2757944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252" y="4062334"/>
            <a:ext cx="4035788" cy="2113614"/>
          </a:xfrm>
        </p:spPr>
        <p:txBody>
          <a:bodyPr>
            <a:normAutofit/>
          </a:bodyPr>
          <a:lstStyle/>
          <a:p>
            <a:pPr marL="120650" algn="just">
              <a:lnSpc>
                <a:spcPct val="114000"/>
              </a:lnSpc>
              <a:buClr>
                <a:srgbClr val="000066"/>
              </a:buClr>
              <a:tabLst>
                <a:tab pos="3717925" algn="l"/>
                <a:tab pos="3778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or addition of foreign particles, gases or other pollutants into the air which are harmful to man, plants, animals, buildings etc</a:t>
            </a:r>
          </a:p>
          <a:p>
            <a:pPr algn="just">
              <a:buClr>
                <a:srgbClr val="000066"/>
              </a:buClr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79241" y="1319134"/>
            <a:ext cx="4456567" cy="153272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AIR POLLUTION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3835400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50" name="AutoShape 2" descr="Image result for pol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Image result for pol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Image result for pol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06" name="Picture 2" descr="New report shows dramatic health benefits following air pollutio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6184" y="1098955"/>
            <a:ext cx="4886793" cy="4867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6943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3174"/>
            <a:ext cx="2743200" cy="365125"/>
          </a:xfrm>
        </p:spPr>
        <p:txBody>
          <a:bodyPr/>
          <a:lstStyle/>
          <a:p>
            <a:fld id="{3C3E5F34-D319-4E90-B9D4-B0938601CC8B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24-11-2023</a:t>
            </a:fld>
            <a:r>
              <a:rPr lang="en-IN"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480" y="6400800"/>
            <a:ext cx="2743200" cy="365125"/>
          </a:xfrm>
        </p:spPr>
        <p:txBody>
          <a:bodyPr/>
          <a:lstStyle/>
          <a:p>
            <a:fld id="{D0ACE207-8893-440E-B420-229E26CA706E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809469" y="1843790"/>
            <a:ext cx="10553076" cy="4252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SOURCES-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Volcanic eruptions 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Storms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 plants</a:t>
            </a:r>
          </a:p>
          <a:p>
            <a:pPr algn="just">
              <a:lnSpc>
                <a:spcPct val="130000"/>
              </a:lnSpc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ANTHROPOGENIC SOURCES-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activities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Automobiles/ Vehicles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activities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activities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Wars and Nuclear device testing</a:t>
            </a:r>
          </a:p>
          <a:p>
            <a:pPr marL="509588" indent="-284163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b="1" dirty="0">
                <a:latin typeface="Casper Bold"/>
              </a:rPr>
            </a:br>
            <a:br>
              <a:rPr lang="en-US" b="1" dirty="0">
                <a:latin typeface="Casper Bold"/>
              </a:rPr>
            </a:br>
            <a:r>
              <a:rPr lang="en-US" b="1" dirty="0">
                <a:latin typeface="Casper Bold"/>
              </a:rPr>
              <a:t>SOURCES OF AIR POLLUTION</a:t>
            </a:r>
            <a:br>
              <a:rPr lang="en-US" b="1" dirty="0">
                <a:latin typeface="Casper Bold"/>
              </a:rPr>
            </a:br>
            <a:br>
              <a:rPr lang="en-US" b="1" dirty="0">
                <a:latin typeface="Casper Bold"/>
              </a:rPr>
            </a:br>
            <a:endParaRPr lang="en-US" b="1" dirty="0">
              <a:latin typeface="Casper Bold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988" y="2265140"/>
            <a:ext cx="2121940" cy="1102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3659" y="3747541"/>
            <a:ext cx="2266846" cy="1043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1725" y="5036695"/>
            <a:ext cx="2233533" cy="987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2" descr="http://www.tropical-rainforest-animals.com/image-files/buspollu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86184" y="2263514"/>
            <a:ext cx="2046577" cy="1040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4" descr="http://img-aws.ehowcdn.com/615x200/cme/cme_public_images/www_ehow_com/i.ehow.com/images/a08/8n/l2/manmade-causes-air-pollution-800x8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09640" y="3725539"/>
            <a:ext cx="2274181" cy="1043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6" descr="http://cdn.zmescience.com/wp-content/uploads/2015/09/shutterstock_13501248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9895" y="5066737"/>
            <a:ext cx="2278505" cy="988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4006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46" y="223342"/>
            <a:ext cx="10529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ENVIRONMENTAL IMPACTS OF AIR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691" y="1958403"/>
            <a:ext cx="10751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634" name="Picture 2" descr="Top 10 Unbelievable Reasons That Prove Global Warming Might be 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007" y="4180508"/>
            <a:ext cx="5096656" cy="1710625"/>
          </a:xfrm>
          <a:prstGeom prst="rect">
            <a:avLst/>
          </a:prstGeom>
          <a:noFill/>
        </p:spPr>
      </p:pic>
      <p:pic>
        <p:nvPicPr>
          <p:cNvPr id="69636" name="Picture 4" descr="The Effects Of Ozone Layer Deple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30" y="4197246"/>
            <a:ext cx="4871803" cy="1663908"/>
          </a:xfrm>
          <a:prstGeom prst="rect">
            <a:avLst/>
          </a:prstGeom>
          <a:noFill/>
        </p:spPr>
      </p:pic>
      <p:pic>
        <p:nvPicPr>
          <p:cNvPr id="69640" name="Picture 8" descr="What Happened to Acid Rain? | Britanni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5279" y="1948720"/>
            <a:ext cx="2893101" cy="1815537"/>
          </a:xfrm>
          <a:prstGeom prst="rect">
            <a:avLst/>
          </a:prstGeom>
          <a:noFill/>
        </p:spPr>
      </p:pic>
      <p:sp>
        <p:nvSpPr>
          <p:cNvPr id="69642" name="AutoShape 10" descr="As smog season begins, China warns against leaving residen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AutoShape 12" descr="As smog season begins, China warns against leaving residen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46" name="Picture 14" descr="Grim photos show how bad the choking smog has become in New Delhi ..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4342" y="1978701"/>
            <a:ext cx="5051686" cy="178383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068642" y="5876144"/>
            <a:ext cx="260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C00000"/>
                </a:solidFill>
                <a:latin typeface="Casper"/>
              </a:rPr>
              <a:t>Ozone Layer Depletion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2727" y="5863652"/>
            <a:ext cx="260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C00000"/>
                </a:solidFill>
                <a:latin typeface="Casper"/>
              </a:rPr>
              <a:t>Global Warming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28097" y="3798970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sper"/>
              </a:rPr>
              <a:t>SMOG FORMATION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19625" y="3798970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sper"/>
              </a:rPr>
              <a:t>ACID RAIN</a:t>
            </a:r>
          </a:p>
        </p:txBody>
      </p:sp>
    </p:spTree>
    <p:extLst>
      <p:ext uri="{BB962C8B-B14F-4D97-AF65-F5344CB8AC3E}">
        <p14:creationId xmlns:p14="http://schemas.microsoft.com/office/powerpoint/2010/main" val="32828773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345968"/>
            <a:ext cx="10529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MEASURES TO CONTROL AIR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852613"/>
            <a:ext cx="100902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Vehicle Use: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public transportation, carpool, bike, or walk whenever possible to reduce vehicle emissions.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Cleaner Transportation: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electric or hybrid vehicles, or vehicles with better fuel efficiency. Maintain your vehicle properly to minimize emissions.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Conserve Energy: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energy-efficient appliances, turn off lights when not in use, and reduce overall energy consumption to decrease power plant emissions.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Burning: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 burning leaves, trash, and other materials, as this releases harmful pollutants into the air.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Clean Energy: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 in solar panels, wind turbines, or other clean energy sources for your home.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Raise Awareness: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Organize community campaigns to educate residents about the causes and effects of air pollution and ways to reduce it.</a:t>
            </a: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ir Pollution Control Measures Service at Rs 300000/piece ...">
            <a:extLst>
              <a:ext uri="{FF2B5EF4-FFF2-40B4-BE49-F238E27FC236}">
                <a16:creationId xmlns:a16="http://schemas.microsoft.com/office/drawing/2014/main" id="{2A02D1C3-19E7-733E-DFE3-9BE1AD2C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2487" y="5005388"/>
            <a:ext cx="3881238" cy="1062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8243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398" y="1028700"/>
            <a:ext cx="4890901" cy="4873625"/>
          </a:xfrm>
        </p:spPr>
        <p:txBody>
          <a:bodyPr>
            <a:normAutofit/>
          </a:bodyPr>
          <a:lstStyle/>
          <a:p>
            <a:endParaRPr lang="en-US" sz="240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44285" y="339050"/>
            <a:ext cx="5567109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ENVIRONMENTAL POLLUTION AND THEIR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1394" y="838200"/>
            <a:ext cx="515190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028744"/>
            <a:ext cx="237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  <a:cs typeface="Calibri" pitchFamily="34" charset="0"/>
              </a:rPr>
              <a:t>Course Outcome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0450" y="6394125"/>
            <a:ext cx="1798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Google images</a:t>
            </a:r>
          </a:p>
        </p:txBody>
      </p:sp>
      <p:pic>
        <p:nvPicPr>
          <p:cNvPr id="75778" name="Picture 2" descr="Essay on Environmental Pollution for Students and Children | 500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987" y="899411"/>
            <a:ext cx="4976733" cy="1693888"/>
          </a:xfrm>
          <a:prstGeom prst="rect">
            <a:avLst/>
          </a:prstGeom>
          <a:noFill/>
        </p:spPr>
      </p:pic>
      <p:pic>
        <p:nvPicPr>
          <p:cNvPr id="75780" name="Picture 4" descr="Why Noise Pollution Is More Dangerous Than We Think | Th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355" y="2593297"/>
            <a:ext cx="4940386" cy="1783831"/>
          </a:xfrm>
          <a:prstGeom prst="rect">
            <a:avLst/>
          </a:prstGeom>
          <a:noFill/>
        </p:spPr>
      </p:pic>
      <p:pic>
        <p:nvPicPr>
          <p:cNvPr id="75782" name="Picture 6" descr="Causes, Effects and Impressive Solutions to Air Pollution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1660" y="4356152"/>
            <a:ext cx="4956071" cy="1864766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90AC5-7A08-F866-2BEB-3D1EFB06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06995"/>
              </p:ext>
            </p:extLst>
          </p:nvPr>
        </p:nvGraphicFramePr>
        <p:xfrm>
          <a:off x="182200" y="2560686"/>
          <a:ext cx="5743626" cy="40754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CO Number</a:t>
                      </a:r>
                      <a:endParaRPr lang="en-US" sz="16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Title </a:t>
                      </a:r>
                      <a:endParaRPr lang="en-US" sz="16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Understand different dimensions of environmental studies; problems related to environmental degradation &amp; the remedial steps taken to address them.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Raav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Understand the different types of disasters that occur in nature consequently learning to develop preparedness and remedial techniques.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Raav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Understand the diverse problems associated with solid waste, as well as waste segregation and effective management techniques.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Raav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Raavi"/>
                        </a:rPr>
                        <a:t>Critically analyzing the roles and identities as citizens, consumers, and environmental actors in a complex, interconnected world.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7380364"/>
                  </a:ext>
                </a:extLst>
              </a:tr>
              <a:tr h="376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Raavi"/>
                        </a:rPr>
                        <a:t>Create awareness about environmental issues and carry out outreach activities.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047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sz="1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WATER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691" y="1958403"/>
            <a:ext cx="1041589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 of some substances (organic, inorganic, biological or radiological) or factor (e.g. heat) which degrades the quality of water so that it either becomes a health hazard for man, animals or plants, or unfit for use.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Water Pollution</a:t>
            </a:r>
          </a:p>
          <a:p>
            <a:pPr marL="457200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pollution</a:t>
            </a:r>
          </a:p>
          <a:p>
            <a:pPr marL="457200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pollution</a:t>
            </a:r>
          </a:p>
          <a:p>
            <a:pPr marL="457200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pollution</a:t>
            </a:r>
          </a:p>
          <a:p>
            <a:pPr algn="just">
              <a:lnSpc>
                <a:spcPct val="150000"/>
              </a:lnSpc>
            </a:pPr>
            <a:endParaRPr lang="en-US" sz="1600" dirty="0"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46" name="Picture 2" descr="Water pollution is causing economic growth decline, says Worl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3252865"/>
            <a:ext cx="6534150" cy="2668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atin typeface="Casper Bold"/>
              </a:rPr>
              <a:t>SOURCES OF WATER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691" y="1958403"/>
            <a:ext cx="107511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sources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sources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sources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sources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sources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Atmospheric deposition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Pollution</a:t>
            </a:r>
          </a:p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73933" y="2846651"/>
            <a:ext cx="6454500" cy="2546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6036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EFFECTS OR CONSEQUENCES OF WATER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4281" y="1958403"/>
            <a:ext cx="10543537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Foul Odor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turbidity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quality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Blooming or Eutrophication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Biomagnification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of animal population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://searchfiletype.com/fsearch/9/0/5/7/Eutrophication1_90579_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4591" y="2141094"/>
            <a:ext cx="2717551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4" descr="http://www.meritnation.com/img/shared/discuss_editlive/2734998/2013_01_21_18_39_09/Q23a_211226372289751586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1725" y="2143593"/>
            <a:ext cx="2748169" cy="3702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46" y="523845"/>
            <a:ext cx="10529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CONTROL MEASURES OF WATER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691" y="1958403"/>
            <a:ext cx="10355932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2238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Effluent should not be discharged into any natural water body.</a:t>
            </a:r>
          </a:p>
          <a:p>
            <a:pPr marL="344488" indent="-2238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sewage shall be used for irrigation.</a:t>
            </a:r>
          </a:p>
          <a:p>
            <a:pPr marL="344488" indent="-2238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plants should be based on recycling operations.</a:t>
            </a:r>
          </a:p>
          <a:p>
            <a:pPr marL="344488" indent="-2238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Rainwater harvesting</a:t>
            </a:r>
          </a:p>
          <a:p>
            <a:pPr marL="344488" indent="-2238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must be initiated regarding the adverse effects of water pollution</a:t>
            </a:r>
          </a:p>
          <a:p>
            <a:pPr marL="344488" indent="-2238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Laws, standards, and practices should be established to prevent water pollution and these laws should be modified from time to time</a:t>
            </a:r>
          </a:p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AutoShape 2" descr="Pollution Preven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76" name="Picture 4" descr="Pollution Preven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4688" y="4565768"/>
            <a:ext cx="5705737" cy="1446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LAND POLLUTION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2375" y="2873356"/>
            <a:ext cx="520158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as the build-up in soils of persistent toxic compounds, chemicals, salts, radioactive materials, or disease-causing agents which have adverse effects on plant growth and animal health.</a:t>
            </a:r>
          </a:p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08813" y="2126104"/>
            <a:ext cx="3960812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SOURCES OF LAND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9271" y="1958403"/>
            <a:ext cx="42422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wastes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wastes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practices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Radioactive pollutants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such as acid rain, landfills, illegal dumping, mining activities, etc.</a:t>
            </a:r>
          </a:p>
          <a:p>
            <a:pPr algn="just">
              <a:lnSpc>
                <a:spcPct val="150000"/>
              </a:lnSpc>
            </a:pPr>
            <a:endParaRPr lang="en-US" sz="1600" b="1" i="1" dirty="0"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1489" y="2618204"/>
            <a:ext cx="5752866" cy="2790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425561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E24E6-4B60-4235-BD50-371D595DC865}" type="datetime1">
              <a:rPr lang="en-IN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24-11-2023</a:t>
            </a:fld>
            <a:endParaRPr lang="en-IN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95453" y="6400801"/>
            <a:ext cx="2743915" cy="365125"/>
          </a:xfrm>
          <a:noFill/>
          <a:ln>
            <a:miter lim="800000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2A360-879F-4A4A-AC28-25A718CD39AD}" type="slidenum">
              <a:rPr lang="en-IN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817" y="3244334"/>
            <a:ext cx="32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bg1"/>
                </a:solidFill>
              </a:rPr>
              <a:t>TYPES OF NATURAL RESOURCES</a:t>
            </a:r>
            <a:endParaRPr lang="en-I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73" y="639681"/>
            <a:ext cx="10529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asper Bold"/>
              </a:rPr>
              <a:t>EFFECTS OF LAND POLLUTION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091" y="1979558"/>
            <a:ext cx="963843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406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Metallic contaminants destroy bacteria and other beneficial microorganisms in soil.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406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Severe agricultural crop damage.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406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polluted groundwater damages crops and may also affect both man and animals.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406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Excessive use of nitrate fertilizers leads to its accumulation in soil which can cause blue baby syndrome in children.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406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Pesticides adhere to soil particles causing harm to vegetation.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4064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Radioactive wastes affect soil fertility.</a:t>
            </a:r>
          </a:p>
          <a:p>
            <a:pPr algn="just"/>
            <a:endParaRPr lang="en-US" sz="1600" dirty="0">
              <a:latin typeface="Casper"/>
              <a:cs typeface="Arial"/>
            </a:endParaRPr>
          </a:p>
          <a:p>
            <a:pPr algn="just"/>
            <a:endParaRPr lang="en-US" sz="1600" b="1" i="1" dirty="0">
              <a:latin typeface="Casper"/>
              <a:cs typeface="Arial"/>
            </a:endParaRPr>
          </a:p>
          <a:p>
            <a:pPr algn="just"/>
            <a:endParaRPr lang="en-US" sz="1600" dirty="0">
              <a:latin typeface="Casper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1.13"/>
  <p:tag name="AS_TITLE" val="Aspose.Slides for .NET 4.0"/>
  <p:tag name="AS_VERSION" val="16.12.1.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1764</TotalTime>
  <Words>910</Words>
  <Application>Microsoft Office PowerPoint</Application>
  <PresentationFormat>Widescreen</PresentationFormat>
  <Paragraphs>183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Casper</vt:lpstr>
      <vt:lpstr>Casper Bold</vt:lpstr>
      <vt:lpstr>Karla</vt:lpstr>
      <vt:lpstr>Raleway ExtraBold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ENVIRONMENTAL POLLUTION AND THEIR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 POLLUTION </vt:lpstr>
      <vt:lpstr>  SOURCES OF AIR POLLUTION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Rahul Kumar</cp:lastModifiedBy>
  <cp:revision>138</cp:revision>
  <dcterms:created xsi:type="dcterms:W3CDTF">2019-01-09T10:33:58Z</dcterms:created>
  <dcterms:modified xsi:type="dcterms:W3CDTF">2023-11-24T12:01:25Z</dcterms:modified>
</cp:coreProperties>
</file>