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5" r:id="rId22"/>
    <p:sldId id="286" r:id="rId23"/>
    <p:sldId id="287" r:id="rId24"/>
    <p:sldId id="284" r:id="rId25"/>
    <p:sldId id="281" r:id="rId26"/>
    <p:sldId id="282" r:id="rId27"/>
    <p:sldId id="283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Raleway Thin" panose="020B0604020202020204" charset="0"/>
      <p:regular r:id="rId31"/>
      <p:bold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ubywYwtGMEAi8FDr794kpCcVn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307B02-D5C9-40D2-8BC1-1E06805CAE50}">
  <a:tblStyle styleId="{CF307B02-D5C9-40D2-8BC1-1E06805CAE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9c4513dd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9c4513dd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9c4513dd2_0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c4513dd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9c4513dd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b9c4513dd2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c4513dd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9c4513dd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b9c4513dd2_0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9c4513dd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9c4513dd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b9c4513dd2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c4513dd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9c4513dd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9c4513dd2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c4513dd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c4513dd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b9c4513dd2_0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c4513dd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9c4513dd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9c4513dd2_0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9c4513dd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9c4513dd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9c4513dd2_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c4513dd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c4513dd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b9c4513dd2_0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9c4513dd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9c4513dd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b9c4513dd2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9c4513dd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9c4513dd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b9c4513dd2_0_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9c4513dd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9c4513dd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b9c4513dd2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c4513dd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c4513dd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b9c4513dd2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c4513dd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9c4513dd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b9c4513dd2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9c4513dd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9c4513dd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b9c4513dd2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c4513dd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9c4513dd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b9c4513dd2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c4513dd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c4513dd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9c4513dd2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9c4513dd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9c4513dd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b9c4513dd2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c4513dd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9c4513dd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b9c4513dd2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3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3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39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Google Shape;17;p32">
            <a:extLst>
              <a:ext uri="{FF2B5EF4-FFF2-40B4-BE49-F238E27FC236}">
                <a16:creationId xmlns:a16="http://schemas.microsoft.com/office/drawing/2014/main" id="{968EE654-4E5E-D1B6-DE4E-222C82753380}"/>
              </a:ext>
            </a:extLst>
          </p:cNvPr>
          <p:cNvSpPr txBox="1"/>
          <p:nvPr userDrawn="1"/>
        </p:nvSpPr>
        <p:spPr>
          <a:xfrm>
            <a:off x="2804329" y="31306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3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3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3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kerberos-artic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xway.com/bundle/APIGateway_762_IntegrationKerberos_allOS_en_HTML5/page/Content/KerberosIntegration/kerberos_overview.htm" TargetMode="External"/><Relationship Id="rId4" Type="http://schemas.openxmlformats.org/officeDocument/2006/relationships/hyperlink" Target="https://www.geeksforgeeks.org/kerbero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gsawacademy.com/blogs/cyber-security/kerberos-authentic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c4513dd2_0_21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Harware</a:t>
            </a:r>
            <a:r>
              <a:rPr lang="en-US" dirty="0">
                <a:solidFill>
                  <a:srgbClr val="FF0000"/>
                </a:solidFill>
              </a:rPr>
              <a:t> Firewall Advantages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8" name="Google Shape;198;gb9c4513dd2_0_21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Uses very little system resources.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 secure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Enhanced security control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Dedicated hardware firewalls are typically more reliable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Easy to disable or remove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Work independently of associated computer system.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c4513dd2_0_22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Hardware Firewall Disadvantages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5" name="Google Shape;205;gb9c4513dd2_0_22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Install process is more demanding both physically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mentally.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Takes up physical work space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More expensive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Harder to upgrade and repair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9c4513dd2_0_22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2" name="Google Shape;212;gb9c4513dd2_0_22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a software application.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installed onto the computer system that you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wish to protect.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Protect a single computer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usually the computer with modem attached to it.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Usually less expensive, easier to configure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E.g.- Norton internet security, MacAfee internet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security etc.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c4513dd2_0_24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Advantages of 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9" name="Google Shape;219;gb9c4513dd2_0_24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Considerably cheaper or even free.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Simple to install and upgrade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Requires no physical changes to hardware or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network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Ideal for home/family use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Takes up no physical space.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c4513dd2_0_24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Disadvantages of Software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6" name="Google Shape;226;gb9c4513dd2_0_24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Software may crash or be incompatible with system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Can be difficult to completely disable &amp; especially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remove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Software bugs may compromise security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Incompatibilities with OS.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9c4513dd2_0_25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Types of Firewall Techniques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3" name="Google Shape;233;gb9c4513dd2_0_25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Packet filter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Application gateway/proxy application gateway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Circuit-level gateway</a:t>
            </a:r>
            <a:endParaRPr b="1" dirty="0"/>
          </a:p>
          <a:p>
            <a:pPr marL="342900" indent="-342900"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Bastion host</a:t>
            </a:r>
            <a:endParaRPr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9c4513dd2_0_26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Packet filter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0" name="Google Shape;240;gb9c4513dd2_0_260"/>
          <p:cNvSpPr txBox="1">
            <a:spLocks noGrp="1"/>
          </p:cNvSpPr>
          <p:nvPr>
            <p:ph type="body" idx="1"/>
          </p:nvPr>
        </p:nvSpPr>
        <p:spPr>
          <a:xfrm>
            <a:off x="759655" y="1659988"/>
            <a:ext cx="8155745" cy="4588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 A packet filtering firewall is the most basic type of firewall. It acts like a management program that monitors network traffic and filters incoming packets based on configured security rules.</a:t>
            </a:r>
          </a:p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 These firewalls are designed to block network traffic </a:t>
            </a:r>
            <a:r>
              <a:rPr lang="en-US" u="sng" dirty="0">
                <a:solidFill>
                  <a:schemeClr val="tx1"/>
                </a:solidFill>
              </a:rPr>
              <a:t>IP</a:t>
            </a:r>
            <a:r>
              <a:rPr lang="en-US" dirty="0"/>
              <a:t> protocols, an IP address, and a port number if a data packet does not match the established rule-set.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9c4513dd2_0_27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Drawbacks of packet filtering technique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7" name="Google Shape;247;gb9c4513dd2_0_27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Packet filtering rules can be complex.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Logging facility is not provided by such firewall.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TCP/IP packet filtering is not implemented fully, it can lead to security loop hole.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Cannot handle RPC (remote produce calls)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c4513dd2_0_27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4" name="Google Shape;254;gb9c4513dd2_0_277"/>
          <p:cNvSpPr txBox="1">
            <a:spLocks noGrp="1"/>
          </p:cNvSpPr>
          <p:nvPr>
            <p:ph type="body" idx="1"/>
          </p:nvPr>
        </p:nvSpPr>
        <p:spPr>
          <a:xfrm>
            <a:off x="661182" y="1752600"/>
            <a:ext cx="8254218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Font typeface="Wingdings" pitchFamily="2" charset="2"/>
              <a:buChar char="q"/>
            </a:pPr>
            <a:r>
              <a:rPr lang="en-US" dirty="0"/>
              <a:t>In such type of firewall, remote host or network can interact only with proxy server, proxy server is responsible for hiding the details of the internal</a:t>
            </a:r>
            <a:endParaRPr/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network i.e. intranet.</a:t>
            </a:r>
            <a:endParaRPr/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Users uses TCP/IP application, such as FTP &amp;Telnet servers.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dirty="0"/>
              <a:t>Application gateway firewalls are considered to be some of the most secure firewalls available because of their capability to inspect packets and ensure the packets are conforming to application specifications.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9c4513dd2_0_28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Advantages of Application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1" name="Google Shape;261;gb9c4513dd2_0_28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Less complex filter rules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 effectiveness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Robust authentication &amp; logging facility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Proxy authenticates only those services for which it is configured/installed.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28600" y="2143651"/>
            <a:ext cx="8686801" cy="174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Firewalls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9c4513dd2_0_28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Circuit level gateway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8" name="Google Shape;268;gb9c4513dd2_0_28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a stand alone application.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does not permit end-to-end TCP connection. it sets up 2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TCP connection:-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 Between itself and a TCP user on an inner host.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• Between itself and a TCP user on an outer host.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associated benefits include: Comparatively inexpensive than other firewalls.</a:t>
            </a:r>
          </a:p>
          <a:p>
            <a:r>
              <a:rPr lang="en-US" dirty="0"/>
              <a:t> Provide anonymity to the private network. </a:t>
            </a:r>
          </a:p>
          <a:p>
            <a:r>
              <a:rPr lang="en-US" dirty="0"/>
              <a:t>Monitor Transmission Control Protocol's (TCP) three way handshake.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24597" y="617806"/>
            <a:ext cx="78486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 of Circuit level gateway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350498"/>
            <a:ext cx="8305800" cy="5050302"/>
          </a:xfrm>
        </p:spPr>
        <p:txBody>
          <a:bodyPr>
            <a:normAutofit/>
          </a:bodyPr>
          <a:lstStyle/>
          <a:p>
            <a:r>
              <a:rPr lang="en-US" dirty="0"/>
              <a:t>A system identified by the firewall administrator as a critical strong point in the network security.</a:t>
            </a:r>
          </a:p>
          <a:p>
            <a:r>
              <a:rPr lang="en-US" dirty="0"/>
              <a:t> Generally, bastion hosts will have some degree of extra attention paid to their security, may undergo regular audits, and may have modified software.</a:t>
            </a:r>
          </a:p>
          <a:p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u="sng" dirty="0"/>
              <a:t> </a:t>
            </a:r>
            <a:r>
              <a:rPr lang="en-US" sz="2000" u="sng" dirty="0">
                <a:solidFill>
                  <a:schemeClr val="tx1"/>
                </a:solidFill>
              </a:rPr>
              <a:t>DNS (Domain Name System)</a:t>
            </a:r>
            <a:r>
              <a:rPr lang="en-US" sz="2000" dirty="0">
                <a:solidFill>
                  <a:schemeClr val="tx1"/>
                </a:solidFill>
              </a:rPr>
              <a:t>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FTP (File Transfer Protocol) server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Honeypot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Proxy 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VPN (Virtual Private Network) server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Web server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Bastion host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its </a:t>
            </a:r>
            <a:r>
              <a:rPr lang="en-US" b="1" dirty="0"/>
              <a:t>advantage</a:t>
            </a:r>
            <a:r>
              <a:rPr lang="en-US" dirty="0"/>
              <a:t>, this configuration requires the external attack to compromise two separate systems, before the attack can access internal data.  </a:t>
            </a:r>
          </a:p>
          <a:p>
            <a:r>
              <a:rPr lang="en-US" dirty="0"/>
              <a:t>In this way, the </a:t>
            </a:r>
            <a:r>
              <a:rPr lang="en-US" b="1" dirty="0"/>
              <a:t>bastion host</a:t>
            </a:r>
            <a:r>
              <a:rPr lang="en-US" dirty="0"/>
              <a:t> protects the data more fully than the router alone.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 of bastion host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difficult to choose between different firewall types. Adding to the difficulty is the fact that many organizations need to use multiple firewalls to create strong network segmentation for a “defense in depth” strategy.</a:t>
            </a:r>
          </a:p>
          <a:p>
            <a:r>
              <a:rPr lang="en-US" dirty="0"/>
              <a:t>Using firewalls with conflicting rules can cause legitimate traffic to be dropped, resulting in poor network performance and inefficiency.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I Know Which Type of Firewall Is Right for My Organization?</a:t>
            </a:r>
            <a:endParaRPr lang="en-US" b="0" dirty="0">
              <a:solidFill>
                <a:srgbClr val="FF0000"/>
              </a:solidFill>
            </a:endParaRPr>
          </a:p>
          <a:p>
            <a:endParaRPr lang="en-US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9c4513dd2_0_29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5" name="Google Shape;275;gb9c4513dd2_0_29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 of the best things about a firewall is that it stops anyone on the outside from logging onto a computer in your private network. While this is a big deal for businesses. Still,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putting a firewall in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References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3"/>
              </a:rPr>
              <a:t>https://www.simplilearn.com/what-is-kerberos-article</a:t>
            </a:r>
            <a:endParaRPr sz="222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u="sng" dirty="0">
                <a:solidFill>
                  <a:schemeClr val="hlink"/>
                </a:solidFill>
                <a:hlinkClick r:id="rId4"/>
              </a:rPr>
              <a:t>https://www.geeksforgeeks.org/kerberos/</a:t>
            </a:r>
            <a:endParaRPr sz="2220"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hlinkClick r:id="rId5"/>
              </a:rPr>
              <a:t>https://docs.axway.com/bundle/APIGateway_762_IntegrationKerberos_allOS_en_HTML5/page/Content/KerberosIntegration/kerberos_overview.htm</a:t>
            </a:r>
            <a:endParaRPr lang="en-US" sz="2220" dirty="0"/>
          </a:p>
          <a:p>
            <a:pPr marL="342900" lvl="0" indent="-342900" algn="just">
              <a:spcBef>
                <a:spcPts val="444"/>
              </a:spcBef>
              <a:buSzPts val="2220"/>
            </a:pPr>
            <a:r>
              <a:rPr lang="en-US" sz="2220" dirty="0"/>
              <a:t>https://www.cs.ait.ac.th/~on/O/oreilly/tcpip/firewall/ch04_02.htm</a:t>
            </a:r>
            <a:endParaRPr sz="22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lang="en-US" sz="3600">
                <a:solidFill>
                  <a:srgbClr val="FF0000"/>
                </a:solidFill>
              </a:rPr>
              <a:t>E- Books Recommended</a:t>
            </a:r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https://www.jigsawacademy.com/blogs/cyber-security/kerberos-authentication/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https://www.worldcat.org/title/kerberos-the-definitive-guide/oclc/780425105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c4513dd2_0_15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Internet &amp; Security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2" name="Google Shape;142;gb9c4513dd2_0_15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internet is one of the term which booms in all over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world. Everyone uses computers &amp; networks for various purposes.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using the networks, we face one biggest problem is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SECURITY.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internet is one of the term which booms in all over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world. Everyone uses computers &amp; networks for various purposes.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using the networks, we face one biggest problem is the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SECURITY.</a:t>
            </a:r>
            <a:endParaRPr sz="22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c4513dd2_0_16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9" name="Google Shape;149;gb9c4513dd2_0_16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Firewall provides security from the malicious sources, and it blocks the intruders which can harm our computer systems and our valuable data.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c4513dd2_0_17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6" name="Google Shape;156;gb9c4513dd2_0_17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What is firewall 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Need of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Types of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Types of firewall techniques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c4513dd2_0_18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3" name="Google Shape;163;gb9c4513dd2_0_18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firewall may be a hardware, software or 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combination of both that is used to prevent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unauthorized program or internet users from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accessing a private network or a single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computer.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 message entering or leaving the intranet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pass through the firewall, which examines each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message &amp; blocks those that do not meet the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specified security criteria.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c4513dd2_0_18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Why need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0" name="Google Shape;170;gb9c4513dd2_0_18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protect confidential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information from those who do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 explicitly need to access it.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protect our network &amp; its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resources from malicious users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&amp; accidents that originate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outside of our network.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c4513dd2_0_19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Types of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7" name="Google Shape;177;gb9c4513dd2_0_19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Hardware firewall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Software firewall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c4513dd2_0_20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Hardware Firewall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4" name="Google Shape;184;gb9c4513dd2_0_20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a physical device.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can be installed between the modem and computer.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can be incorporated into a broadband router being used to share the internet connection.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Protect an entire network.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Usually more expensive, header to configure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E.g.- Cisco pix, </a:t>
            </a:r>
            <a:r>
              <a:rPr lang="en-US" dirty="0" err="1"/>
              <a:t>netscreen</a:t>
            </a:r>
            <a:r>
              <a:rPr lang="en-US" dirty="0"/>
              <a:t>, </a:t>
            </a:r>
            <a:r>
              <a:rPr lang="en-US" dirty="0" err="1"/>
              <a:t>watchfuard</a:t>
            </a:r>
            <a:r>
              <a:rPr lang="en-US" dirty="0"/>
              <a:t> etc.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931</Words>
  <Application>Microsoft Office PowerPoint</Application>
  <PresentationFormat>On-screen Show (4:3)</PresentationFormat>
  <Paragraphs>177</Paragraphs>
  <Slides>27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Times New Roman</vt:lpstr>
      <vt:lpstr>Arial Black</vt:lpstr>
      <vt:lpstr>Noto Sans Symbols</vt:lpstr>
      <vt:lpstr>Raleway Thin</vt:lpstr>
      <vt:lpstr>Calibri</vt:lpstr>
      <vt:lpstr>Wingdings</vt:lpstr>
      <vt:lpstr>Cambria</vt:lpstr>
      <vt:lpstr>Times</vt:lpstr>
      <vt:lpstr>Office Theme</vt:lpstr>
      <vt:lpstr>PowerPoint Presentation</vt:lpstr>
      <vt:lpstr>PowerPoint Presentation</vt:lpstr>
      <vt:lpstr>Internet &amp; Security</vt:lpstr>
      <vt:lpstr>Firewall</vt:lpstr>
      <vt:lpstr>Firewall</vt:lpstr>
      <vt:lpstr> Firewall</vt:lpstr>
      <vt:lpstr>Why need firewall</vt:lpstr>
      <vt:lpstr>Types of Firewall</vt:lpstr>
      <vt:lpstr>Hardware Firewall</vt:lpstr>
      <vt:lpstr>Harware Firewall Advantages</vt:lpstr>
      <vt:lpstr>Hardware Firewall Disadvantages</vt:lpstr>
      <vt:lpstr>Software Firewall</vt:lpstr>
      <vt:lpstr>Advantages of Software Firewall</vt:lpstr>
      <vt:lpstr>Disadvantages of Software Firewall</vt:lpstr>
      <vt:lpstr>Types of Firewall Techniques</vt:lpstr>
      <vt:lpstr>Packet filter</vt:lpstr>
      <vt:lpstr>Drawbacks of packet filtering technique</vt:lpstr>
      <vt:lpstr>Application gateway</vt:lpstr>
      <vt:lpstr>Advantages of Application Gateway</vt:lpstr>
      <vt:lpstr>Circuit level gateway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cgc</dc:creator>
  <cp:lastModifiedBy>RAHUL KUMAR</cp:lastModifiedBy>
  <cp:revision>12</cp:revision>
  <dcterms:created xsi:type="dcterms:W3CDTF">2013-12-12T17:34:34Z</dcterms:created>
  <dcterms:modified xsi:type="dcterms:W3CDTF">2023-05-14T11:26:04Z</dcterms:modified>
</cp:coreProperties>
</file>