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289" r:id="rId3"/>
    <p:sldId id="260" r:id="rId4"/>
    <p:sldId id="283" r:id="rId5"/>
    <p:sldId id="285" r:id="rId6"/>
    <p:sldId id="284" r:id="rId7"/>
    <p:sldId id="286" r:id="rId8"/>
    <p:sldId id="287" r:id="rId9"/>
    <p:sldId id="288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274" y="53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203CD-06F1-4AAE-99B4-98AB14932AB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15289-16C7-4B75-A914-702E2746B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3429000"/>
            <a:ext cx="10360501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09BDC08-60F1-4F55-8D07-82CB20413114}" type="datetimeFigureOut">
              <a:rPr lang="en-US"/>
              <a:pPr>
                <a:defRPr/>
              </a:pPr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B967E-0E2F-4C98-9E09-E7D2D0321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B184EA-2F31-4789-BD55-7FB28CBDC7E2}" type="datetimeFigureOut">
              <a:rPr lang="en-US"/>
              <a:pPr>
                <a:defRPr/>
              </a:pPr>
              <a:t>5/31/2023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295FE-1EC8-446A-9B31-C60776D27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28" y="88902"/>
            <a:ext cx="10356269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75908-D241-4D5B-B573-55F96F624A2D}" type="datetimeFigureOut">
              <a:rPr lang="en-US"/>
              <a:pPr>
                <a:defRPr/>
              </a:pPr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DBA54-E458-4905-8D1B-8EB2FD3A8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838200"/>
            <a:ext cx="10563648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752600"/>
            <a:ext cx="10665222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8" y="87314"/>
            <a:ext cx="6236964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and Communication Engineering (CCE)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5735" y="1447800"/>
            <a:ext cx="10969943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422030" y="609600"/>
            <a:ext cx="10563648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59794" y="1371600"/>
            <a:ext cx="802431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4721" y="1371600"/>
            <a:ext cx="34535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5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AD50ECB-6F88-468B-8F10-526DFCCAEFEE}" type="datetimeFigureOut">
              <a:rPr lang="en-US"/>
              <a:pPr>
                <a:defRPr/>
              </a:pPr>
              <a:t>5/31/2023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9ED4B-B21B-457F-A66E-40BBD26D3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012155" y="2"/>
            <a:ext cx="6098080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  <a:cs typeface="+mn-cs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12588" y="1524000"/>
            <a:ext cx="11071516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422029" y="533400"/>
            <a:ext cx="10462075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98D29AE-4230-498A-B399-4C45C9DBACD9}" type="datetimeFigureOut">
              <a:rPr lang="en-US"/>
              <a:pPr>
                <a:defRPr/>
              </a:pPr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7641-252C-4F4B-ADC5-01912FAF1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D5A3A0A-6DE5-46F1-8BC9-41290AF195DA}" type="datetimeFigureOut">
              <a:rPr lang="en-US"/>
              <a:pPr>
                <a:defRPr/>
              </a:pPr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99CA0-F1B9-4A57-8E7E-6744A3A80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887648-C23F-4E66-955F-0B5248AAF333}" type="datetimeFigureOut">
              <a:rPr lang="en-US"/>
              <a:pPr>
                <a:defRPr/>
              </a:pPr>
              <a:t>5/31/2023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CF5E1-9B7D-454E-87A3-DD7A54576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94" y="1371600"/>
            <a:ext cx="10969943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294" y="2209800"/>
            <a:ext cx="10969943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0C1F418-AD1C-40AA-AFE3-A331B116E59B}" type="datetimeFigureOut">
              <a:rPr lang="en-US"/>
              <a:pPr>
                <a:defRPr/>
              </a:pPr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8BC2-8286-4506-8698-EB3180A262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cuchd.in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4766" y="6492877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2F6201-A602-4F55-9213-65940EB51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950"/>
            <a:ext cx="12188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alibri" pitchFamily="34" charset="0"/>
                <a:cs typeface="+mn-cs"/>
              </a:rPr>
              <a:t>University Institute of Engineering (</a:t>
            </a:r>
            <a:r>
              <a:rPr lang="en-US" sz="2000" b="1" dirty="0" err="1">
                <a:latin typeface="Calibri" pitchFamily="34" charset="0"/>
                <a:cs typeface="+mn-cs"/>
              </a:rPr>
              <a:t>UIE</a:t>
            </a:r>
            <a:r>
              <a:rPr lang="en-US" sz="2000" b="1" dirty="0">
                <a:latin typeface="Calibri" pitchFamily="34" charset="0"/>
                <a:cs typeface="+mn-cs"/>
              </a:rPr>
              <a:t>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12188825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 descr="https://encrypted-tbn3.gstatic.com/images?q=tbn:ANd9GcTyg3Gq4WoxkxO75aZWNEjYFvavmMfWdiMvs57jpDF8YRR3yCybqQ">
            <a:hlinkClick r:id="rId14"/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03149" y="152400"/>
            <a:ext cx="102420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30480" y="6326875"/>
            <a:ext cx="12161520" cy="607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bg1"/>
                </a:solidFill>
                <a:hlinkClick r:id="rId16"/>
              </a:rPr>
              <a:t>www.cuchd.in</a:t>
            </a:r>
            <a:r>
              <a:rPr lang="en-US" b="1" dirty="0" smtClean="0">
                <a:solidFill>
                  <a:schemeClr val="bg1"/>
                </a:solidFill>
              </a:rPr>
              <a:t>                                                       Computer Science and Engineering Department</a:t>
            </a:r>
            <a:endParaRPr lang="en-US" b="1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 bwMode="auto">
          <a:xfrm>
            <a:off x="914162" y="1600200"/>
            <a:ext cx="10360501" cy="23621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Third-Party </a:t>
            </a:r>
            <a:r>
              <a:rPr lang="en-US" dirty="0"/>
              <a:t>Frameworks, Mobile Web Presence</a:t>
            </a:r>
            <a:r>
              <a:rPr lang="en-US" dirty="0" smtClean="0"/>
              <a:t>, Applications Factors </a:t>
            </a:r>
            <a:r>
              <a:rPr lang="en-US" dirty="0"/>
              <a:t>in Developing Mobile Applications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op-10-Mobile-Application-Development-Frameworks-in-20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1" y="762000"/>
            <a:ext cx="9839325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137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1066800"/>
            <a:ext cx="10563648" cy="609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Third-Party Frameworks</a:t>
            </a:r>
            <a:r>
              <a:rPr lang="en-US" dirty="0" smtClean="0">
                <a:latin typeface="Arial Black" panose="020B0A04020102020204" pitchFamily="34" charset="0"/>
              </a:rPr>
              <a:t/>
            </a:r>
            <a:br>
              <a:rPr lang="en-US" dirty="0" smtClean="0">
                <a:latin typeface="Arial Black" panose="020B0A04020102020204" pitchFamily="34" charset="0"/>
              </a:rPr>
            </a:br>
            <a:endParaRPr lang="en-US" dirty="0" smtClean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2209800"/>
            <a:ext cx="10210800" cy="3886200"/>
          </a:xfrm>
        </p:spPr>
        <p:txBody>
          <a:bodyPr rtlCol="0">
            <a:normAutofit/>
          </a:bodyPr>
          <a:lstStyle/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/>
              <a:t>Third-party apps and services are </a:t>
            </a:r>
            <a:r>
              <a:rPr lang="en-US" b="1" dirty="0"/>
              <a:t>created by companies or developers that aren't Google</a:t>
            </a:r>
            <a:r>
              <a:rPr lang="en-US" dirty="0"/>
              <a:t>. </a:t>
            </a:r>
            <a:endParaRPr lang="en-US" dirty="0" smtClean="0"/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For </a:t>
            </a:r>
            <a:r>
              <a:rPr lang="en-US" dirty="0"/>
              <a:t>example, you may download an app that helps you schedule workouts with friends</a:t>
            </a:r>
            <a:r>
              <a:rPr lang="en-US" dirty="0" smtClean="0"/>
              <a:t>.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 </a:t>
            </a:r>
            <a:r>
              <a:rPr lang="en-US" dirty="0"/>
              <a:t>This app may request access to your Google Calendar and Contacts to suggest times and friends for you to meet up with</a:t>
            </a:r>
            <a:r>
              <a:rPr lang="en-US" dirty="0" smtClean="0"/>
              <a:t>.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0E101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1066800"/>
            <a:ext cx="10563648" cy="609600"/>
          </a:xfrm>
        </p:spPr>
        <p:txBody>
          <a:bodyPr/>
          <a:lstStyle/>
          <a:p>
            <a:r>
              <a:rPr lang="en-US" dirty="0"/>
              <a:t>3 categories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Moreover, mobile application frameworks can be classified majorly into 3 categories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b="1" dirty="0"/>
              <a:t>Native Apps, </a:t>
            </a:r>
            <a:endParaRPr lang="en-US" b="1" dirty="0" smtClean="0"/>
          </a:p>
          <a:p>
            <a:r>
              <a:rPr lang="en-US" b="1" dirty="0" smtClean="0"/>
              <a:t>Web </a:t>
            </a:r>
            <a:r>
              <a:rPr lang="en-US" b="1" dirty="0"/>
              <a:t>Apps &amp; </a:t>
            </a:r>
            <a:endParaRPr lang="en-US" b="1" dirty="0" smtClean="0"/>
          </a:p>
          <a:p>
            <a:r>
              <a:rPr lang="en-US" b="1" dirty="0" smtClean="0"/>
              <a:t>Hybrid </a:t>
            </a:r>
            <a:r>
              <a:rPr lang="en-US" b="1" dirty="0"/>
              <a:t>Apps</a:t>
            </a:r>
            <a:r>
              <a:rPr lang="en-US" dirty="0"/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23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Native Apps:</a:t>
            </a:r>
            <a:r>
              <a:rPr lang="en-US" dirty="0"/>
              <a:t> A Native App is an application that is specifically designed for a particular platform or device.</a:t>
            </a:r>
          </a:p>
          <a:p>
            <a:r>
              <a:rPr lang="en-US" b="1" dirty="0"/>
              <a:t>Web Apps:</a:t>
            </a:r>
            <a:r>
              <a:rPr lang="en-US" dirty="0"/>
              <a:t> A Web App concerns with the application that is designed to deliver web pages on different web platforms for any device.</a:t>
            </a:r>
          </a:p>
          <a:p>
            <a:r>
              <a:rPr lang="en-US" b="1" dirty="0"/>
              <a:t>Hybrid Apps:</a:t>
            </a:r>
            <a:r>
              <a:rPr lang="en-US" dirty="0"/>
              <a:t> A Hybrid App is a combination of both native &amp; web applications. It can be developed for any platform from a single code 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3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native 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native app development refers to </a:t>
            </a:r>
            <a:r>
              <a:rPr lang="en-US" b="1" dirty="0"/>
              <a:t>building a mobile app exclusively for a single platform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app is built with programming languages and tools that are specific to a single platform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you can develop a native Android app with Java or </a:t>
            </a:r>
            <a:r>
              <a:rPr lang="en-US" dirty="0" err="1"/>
              <a:t>Kotlin</a:t>
            </a:r>
            <a:r>
              <a:rPr lang="en-US" dirty="0"/>
              <a:t> and choose Swift and Objective-C for iOS apps.</a:t>
            </a:r>
          </a:p>
        </p:txBody>
      </p:sp>
    </p:spTree>
    <p:extLst>
      <p:ext uri="{BB962C8B-B14F-4D97-AF65-F5344CB8AC3E}">
        <p14:creationId xmlns:p14="http://schemas.microsoft.com/office/powerpoint/2010/main" val="67955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mobile web 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</a:t>
            </a:r>
            <a:r>
              <a:rPr lang="en-US" dirty="0"/>
              <a:t>web apps are </a:t>
            </a:r>
            <a:r>
              <a:rPr lang="en-US" b="1" dirty="0"/>
              <a:t>web apps optimized for a good phone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They aren't mobile applications, but websites written in HTML/CSS and run by a browser.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they may be designed to resemble the feel of smartphone apps, they don't have much in common.</a:t>
            </a:r>
          </a:p>
        </p:txBody>
      </p:sp>
    </p:spTree>
    <p:extLst>
      <p:ext uri="{BB962C8B-B14F-4D97-AF65-F5344CB8AC3E}">
        <p14:creationId xmlns:p14="http://schemas.microsoft.com/office/powerpoint/2010/main" val="98894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04800"/>
            <a:ext cx="10563648" cy="609600"/>
          </a:xfrm>
        </p:spPr>
        <p:txBody>
          <a:bodyPr/>
          <a:lstStyle/>
          <a:p>
            <a:r>
              <a:rPr lang="en-US" dirty="0"/>
              <a:t>What is hybrid mobile app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638" y="1066800"/>
            <a:ext cx="10665222" cy="5105400"/>
          </a:xfrm>
        </p:spPr>
        <p:txBody>
          <a:bodyPr>
            <a:normAutofit/>
          </a:bodyPr>
          <a:lstStyle/>
          <a:p>
            <a:r>
              <a:rPr lang="en-US" dirty="0"/>
              <a:t>Hybrid development </a:t>
            </a:r>
            <a:r>
              <a:rPr lang="en-US" b="1" dirty="0"/>
              <a:t>allows you to create your application once and then deploy it across different platforms</a:t>
            </a:r>
            <a:r>
              <a:rPr lang="en-US" dirty="0"/>
              <a:t>, including iOS, Android, or Windows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saves time for developers working on multiple projects designed specifically for each platform</a:t>
            </a:r>
            <a:r>
              <a:rPr lang="en-US" dirty="0" smtClean="0"/>
              <a:t>.</a:t>
            </a:r>
          </a:p>
          <a:p>
            <a:r>
              <a:rPr lang="en-US" dirty="0"/>
              <a:t>A hybrid app is </a:t>
            </a:r>
            <a:r>
              <a:rPr lang="en-US" b="1" dirty="0"/>
              <a:t>created using a single coding language and works on many platforms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for </a:t>
            </a:r>
            <a:r>
              <a:rPr lang="en-US" dirty="0" smtClean="0"/>
              <a:t>example</a:t>
            </a:r>
            <a:r>
              <a:rPr lang="en-US" dirty="0"/>
              <a:t>, an app we can deploy to both iPhone and Android devices</a:t>
            </a:r>
            <a:r>
              <a:rPr lang="en-US" dirty="0" smtClean="0"/>
              <a:t>).</a:t>
            </a:r>
          </a:p>
          <a:p>
            <a:r>
              <a:rPr lang="en-US" dirty="0"/>
              <a:t>Hybrid application development is about </a:t>
            </a:r>
            <a:r>
              <a:rPr lang="en-US" b="1" dirty="0"/>
              <a:t>striking the right blend of native and web development technologies to bring your app to life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a traditional hybrid app the core application code is written with web technologies HTML, CSS, and JavaScript, which is then encapsulated into a container called a </a:t>
            </a:r>
            <a:r>
              <a:rPr lang="en-US" dirty="0" err="1"/>
              <a:t>webview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72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 Development: Top 10 Factors to Consider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r>
              <a:rPr lang="en-US" dirty="0"/>
              <a:t>. </a:t>
            </a:r>
          </a:p>
          <a:p>
            <a:r>
              <a:rPr lang="en-US" dirty="0"/>
              <a:t>Identify Target Audience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Right Platform Selection.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Set Plan of Action.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Know your Budget. </a:t>
            </a:r>
          </a:p>
          <a:p>
            <a:r>
              <a:rPr lang="en-US" dirty="0"/>
              <a:t>Think Out of the Box.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Smooth and Efficient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User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34483"/>
      </p:ext>
    </p:extLst>
  </p:cSld>
  <p:clrMapOvr>
    <a:masterClrMapping/>
  </p:clrMapOvr>
</p:sld>
</file>

<file path=ppt/theme/theme1.xml><?xml version="1.0" encoding="utf-8"?>
<a:theme xmlns:a="http://schemas.openxmlformats.org/drawingml/2006/main" name="FORMAT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466</Words>
  <Application>Microsoft Office PowerPoint</Application>
  <PresentationFormat>Custom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Cambria</vt:lpstr>
      <vt:lpstr>Poppins</vt:lpstr>
      <vt:lpstr>Times New Roman</vt:lpstr>
      <vt:lpstr>Wingdings</vt:lpstr>
      <vt:lpstr>FORMAT_PPT</vt:lpstr>
      <vt:lpstr>Third-Party Frameworks, Mobile Web Presence, Applications Factors in Developing Mobile Applications</vt:lpstr>
      <vt:lpstr>PowerPoint Presentation</vt:lpstr>
      <vt:lpstr>Third-Party Frameworks </vt:lpstr>
      <vt:lpstr>3 categories</vt:lpstr>
      <vt:lpstr>3 categories</vt:lpstr>
      <vt:lpstr>What is native framework?</vt:lpstr>
      <vt:lpstr>What is a mobile web app?</vt:lpstr>
      <vt:lpstr>What is hybrid mobile app development?</vt:lpstr>
      <vt:lpstr>Mobile Application Development: Top 10 Factors to Consider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hcl</dc:creator>
  <cp:lastModifiedBy>RAHUL KUMAR</cp:lastModifiedBy>
  <cp:revision>23</cp:revision>
  <dcterms:created xsi:type="dcterms:W3CDTF">2021-01-02T06:26:00Z</dcterms:created>
  <dcterms:modified xsi:type="dcterms:W3CDTF">2023-05-31T14:06:02Z</dcterms:modified>
</cp:coreProperties>
</file>